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71" r:id="rId3"/>
    <p:sldId id="273" r:id="rId4"/>
    <p:sldId id="280" r:id="rId5"/>
    <p:sldId id="285" r:id="rId6"/>
    <p:sldId id="286" r:id="rId7"/>
    <p:sldId id="287" r:id="rId8"/>
    <p:sldId id="288" r:id="rId9"/>
    <p:sldId id="279" r:id="rId10"/>
    <p:sldId id="289" r:id="rId11"/>
    <p:sldId id="274" r:id="rId12"/>
    <p:sldId id="277" r:id="rId13"/>
    <p:sldId id="275" r:id="rId14"/>
    <p:sldId id="278" r:id="rId15"/>
    <p:sldId id="272" r:id="rId16"/>
    <p:sldId id="270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7296" userDrawn="1">
          <p15:clr>
            <a:srgbClr val="A4A3A4"/>
          </p15:clr>
        </p15:guide>
        <p15:guide id="4" pos="384" userDrawn="1">
          <p15:clr>
            <a:srgbClr val="A4A3A4"/>
          </p15:clr>
        </p15:guide>
        <p15:guide id="5" orient="horz" pos="3936" userDrawn="1">
          <p15:clr>
            <a:srgbClr val="A4A3A4"/>
          </p15:clr>
        </p15:guide>
        <p15:guide id="6" orient="horz" pos="45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298B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BE32902-CC7B-400B-96EC-FBA7522F63B6}" v="5" dt="2024-04-08T08:55:19.48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214" autoAdjust="0"/>
    <p:restoredTop sz="95906" autoAdjust="0"/>
  </p:normalViewPr>
  <p:slideViewPr>
    <p:cSldViewPr snapToGrid="0" showGuides="1">
      <p:cViewPr varScale="1">
        <p:scale>
          <a:sx n="77" d="100"/>
          <a:sy n="77" d="100"/>
        </p:scale>
        <p:origin x="725" y="120"/>
      </p:cViewPr>
      <p:guideLst>
        <p:guide orient="horz" pos="2160"/>
        <p:guide pos="3840"/>
        <p:guide pos="7296"/>
        <p:guide pos="384"/>
        <p:guide orient="horz" pos="3936"/>
        <p:guide orient="horz" pos="45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DD7AA7-6947-46DE-8F8D-972DE75C4888}" type="datetimeFigureOut">
              <a:rPr lang="en-US" smtClean="0"/>
              <a:t>4/7/2024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D6F596-DFBB-42B8-ADCC-5FC29CF5B4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0668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6F596-DFBB-42B8-ADCC-5FC29CF5B49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2941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5E41935-A6BA-C59A-85AA-973BED0C276C}"/>
              </a:ext>
            </a:extLst>
          </p:cNvPr>
          <p:cNvGrpSpPr/>
          <p:nvPr userDrawn="1"/>
        </p:nvGrpSpPr>
        <p:grpSpPr>
          <a:xfrm>
            <a:off x="309324" y="3273040"/>
            <a:ext cx="11573353" cy="3587612"/>
            <a:chOff x="309324" y="4684536"/>
            <a:chExt cx="11573353" cy="2176115"/>
          </a:xfrm>
        </p:grpSpPr>
        <p:sp>
          <p:nvSpPr>
            <p:cNvPr id="5" name="Freeform 10">
              <a:extLst>
                <a:ext uri="{FF2B5EF4-FFF2-40B4-BE49-F238E27FC236}">
                  <a16:creationId xmlns:a16="http://schemas.microsoft.com/office/drawing/2014/main" id="{26D6A40A-4A1C-A796-F8EE-E028FC658B9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580452" y="4684536"/>
              <a:ext cx="61200" cy="1615679"/>
            </a:xfrm>
            <a:custGeom>
              <a:avLst/>
              <a:gdLst>
                <a:gd name="connsiteX0" fmla="*/ 18000 w 61200"/>
                <a:gd name="connsiteY0" fmla="*/ 0 h 1615679"/>
                <a:gd name="connsiteX1" fmla="*/ 43200 w 61200"/>
                <a:gd name="connsiteY1" fmla="*/ 0 h 1615679"/>
                <a:gd name="connsiteX2" fmla="*/ 43200 w 61200"/>
                <a:gd name="connsiteY2" fmla="*/ 1559698 h 1615679"/>
                <a:gd name="connsiteX3" fmla="*/ 52238 w 61200"/>
                <a:gd name="connsiteY3" fmla="*/ 1563442 h 1615679"/>
                <a:gd name="connsiteX4" fmla="*/ 61200 w 61200"/>
                <a:gd name="connsiteY4" fmla="*/ 1585079 h 1615679"/>
                <a:gd name="connsiteX5" fmla="*/ 30600 w 61200"/>
                <a:gd name="connsiteY5" fmla="*/ 1615679 h 1615679"/>
                <a:gd name="connsiteX6" fmla="*/ 0 w 61200"/>
                <a:gd name="connsiteY6" fmla="*/ 1585079 h 1615679"/>
                <a:gd name="connsiteX7" fmla="*/ 8963 w 61200"/>
                <a:gd name="connsiteY7" fmla="*/ 1563442 h 1615679"/>
                <a:gd name="connsiteX8" fmla="*/ 18000 w 61200"/>
                <a:gd name="connsiteY8" fmla="*/ 1559698 h 161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200" h="1615679">
                  <a:moveTo>
                    <a:pt x="18000" y="0"/>
                  </a:moveTo>
                  <a:lnTo>
                    <a:pt x="43200" y="0"/>
                  </a:lnTo>
                  <a:lnTo>
                    <a:pt x="43200" y="1559698"/>
                  </a:lnTo>
                  <a:lnTo>
                    <a:pt x="52238" y="1563442"/>
                  </a:lnTo>
                  <a:cubicBezTo>
                    <a:pt x="57775" y="1568979"/>
                    <a:pt x="61200" y="1576629"/>
                    <a:pt x="61200" y="1585079"/>
                  </a:cubicBezTo>
                  <a:cubicBezTo>
                    <a:pt x="61200" y="1601979"/>
                    <a:pt x="47500" y="1615679"/>
                    <a:pt x="30600" y="1615679"/>
                  </a:cubicBezTo>
                  <a:cubicBezTo>
                    <a:pt x="13700" y="1615679"/>
                    <a:pt x="0" y="1601979"/>
                    <a:pt x="0" y="1585079"/>
                  </a:cubicBezTo>
                  <a:cubicBezTo>
                    <a:pt x="0" y="1576629"/>
                    <a:pt x="3425" y="1568979"/>
                    <a:pt x="8963" y="1563442"/>
                  </a:cubicBezTo>
                  <a:lnTo>
                    <a:pt x="18000" y="155969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DD3B336-811E-4F0C-18DD-95C9EDBFC7EE}"/>
                </a:ext>
              </a:extLst>
            </p:cNvPr>
            <p:cNvSpPr/>
            <p:nvPr userDrawn="1"/>
          </p:nvSpPr>
          <p:spPr>
            <a:xfrm>
              <a:off x="3523144" y="5140280"/>
              <a:ext cx="25200" cy="1566407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0B2F759-A522-5078-C5F5-F2D2FDBBDC08}"/>
                </a:ext>
              </a:extLst>
            </p:cNvPr>
            <p:cNvSpPr/>
            <p:nvPr userDrawn="1"/>
          </p:nvSpPr>
          <p:spPr>
            <a:xfrm>
              <a:off x="6101400" y="5294244"/>
              <a:ext cx="25200" cy="1566407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CD302D2-D521-2C0C-1C51-7B1CF27EACA4}"/>
                </a:ext>
              </a:extLst>
            </p:cNvPr>
            <p:cNvSpPr/>
            <p:nvPr userDrawn="1"/>
          </p:nvSpPr>
          <p:spPr>
            <a:xfrm>
              <a:off x="309324" y="5063298"/>
              <a:ext cx="25200" cy="1566407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Freeform 16">
              <a:extLst>
                <a:ext uri="{FF2B5EF4-FFF2-40B4-BE49-F238E27FC236}">
                  <a16:creationId xmlns:a16="http://schemas.microsoft.com/office/drawing/2014/main" id="{E43BD3B6-9AE7-5E0B-4D10-1CC73FA9F03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5429836" y="4937044"/>
              <a:ext cx="61200" cy="1615679"/>
            </a:xfrm>
            <a:custGeom>
              <a:avLst/>
              <a:gdLst>
                <a:gd name="connsiteX0" fmla="*/ 18000 w 61200"/>
                <a:gd name="connsiteY0" fmla="*/ 0 h 1615679"/>
                <a:gd name="connsiteX1" fmla="*/ 43200 w 61200"/>
                <a:gd name="connsiteY1" fmla="*/ 0 h 1615679"/>
                <a:gd name="connsiteX2" fmla="*/ 43200 w 61200"/>
                <a:gd name="connsiteY2" fmla="*/ 1559698 h 1615679"/>
                <a:gd name="connsiteX3" fmla="*/ 52238 w 61200"/>
                <a:gd name="connsiteY3" fmla="*/ 1563442 h 1615679"/>
                <a:gd name="connsiteX4" fmla="*/ 61200 w 61200"/>
                <a:gd name="connsiteY4" fmla="*/ 1585079 h 1615679"/>
                <a:gd name="connsiteX5" fmla="*/ 30600 w 61200"/>
                <a:gd name="connsiteY5" fmla="*/ 1615679 h 1615679"/>
                <a:gd name="connsiteX6" fmla="*/ 0 w 61200"/>
                <a:gd name="connsiteY6" fmla="*/ 1585079 h 1615679"/>
                <a:gd name="connsiteX7" fmla="*/ 8963 w 61200"/>
                <a:gd name="connsiteY7" fmla="*/ 1563442 h 1615679"/>
                <a:gd name="connsiteX8" fmla="*/ 18000 w 61200"/>
                <a:gd name="connsiteY8" fmla="*/ 1559698 h 161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200" h="1615679">
                  <a:moveTo>
                    <a:pt x="18000" y="0"/>
                  </a:moveTo>
                  <a:lnTo>
                    <a:pt x="43200" y="0"/>
                  </a:lnTo>
                  <a:lnTo>
                    <a:pt x="43200" y="1559698"/>
                  </a:lnTo>
                  <a:lnTo>
                    <a:pt x="52238" y="1563442"/>
                  </a:lnTo>
                  <a:cubicBezTo>
                    <a:pt x="57775" y="1568979"/>
                    <a:pt x="61200" y="1576629"/>
                    <a:pt x="61200" y="1585079"/>
                  </a:cubicBezTo>
                  <a:cubicBezTo>
                    <a:pt x="61200" y="1601979"/>
                    <a:pt x="47500" y="1615679"/>
                    <a:pt x="30600" y="1615679"/>
                  </a:cubicBezTo>
                  <a:cubicBezTo>
                    <a:pt x="13700" y="1615679"/>
                    <a:pt x="0" y="1601979"/>
                    <a:pt x="0" y="1585079"/>
                  </a:cubicBezTo>
                  <a:cubicBezTo>
                    <a:pt x="0" y="1576629"/>
                    <a:pt x="3425" y="1568979"/>
                    <a:pt x="8963" y="1563442"/>
                  </a:cubicBezTo>
                  <a:lnTo>
                    <a:pt x="18000" y="155969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Freeform 17">
              <a:extLst>
                <a:ext uri="{FF2B5EF4-FFF2-40B4-BE49-F238E27FC236}">
                  <a16:creationId xmlns:a16="http://schemas.microsoft.com/office/drawing/2014/main" id="{6889B223-4C2E-F441-2738-B4E0870F1FC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8643656" y="4810790"/>
              <a:ext cx="61200" cy="1615679"/>
            </a:xfrm>
            <a:custGeom>
              <a:avLst/>
              <a:gdLst>
                <a:gd name="connsiteX0" fmla="*/ 18000 w 61200"/>
                <a:gd name="connsiteY0" fmla="*/ 0 h 1615679"/>
                <a:gd name="connsiteX1" fmla="*/ 43200 w 61200"/>
                <a:gd name="connsiteY1" fmla="*/ 0 h 1615679"/>
                <a:gd name="connsiteX2" fmla="*/ 43200 w 61200"/>
                <a:gd name="connsiteY2" fmla="*/ 1559698 h 1615679"/>
                <a:gd name="connsiteX3" fmla="*/ 52238 w 61200"/>
                <a:gd name="connsiteY3" fmla="*/ 1563442 h 1615679"/>
                <a:gd name="connsiteX4" fmla="*/ 61200 w 61200"/>
                <a:gd name="connsiteY4" fmla="*/ 1585079 h 1615679"/>
                <a:gd name="connsiteX5" fmla="*/ 30600 w 61200"/>
                <a:gd name="connsiteY5" fmla="*/ 1615679 h 1615679"/>
                <a:gd name="connsiteX6" fmla="*/ 0 w 61200"/>
                <a:gd name="connsiteY6" fmla="*/ 1585079 h 1615679"/>
                <a:gd name="connsiteX7" fmla="*/ 8963 w 61200"/>
                <a:gd name="connsiteY7" fmla="*/ 1563442 h 1615679"/>
                <a:gd name="connsiteX8" fmla="*/ 18000 w 61200"/>
                <a:gd name="connsiteY8" fmla="*/ 1559698 h 161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200" h="1615679">
                  <a:moveTo>
                    <a:pt x="18000" y="0"/>
                  </a:moveTo>
                  <a:lnTo>
                    <a:pt x="43200" y="0"/>
                  </a:lnTo>
                  <a:lnTo>
                    <a:pt x="43200" y="1559698"/>
                  </a:lnTo>
                  <a:lnTo>
                    <a:pt x="52238" y="1563442"/>
                  </a:lnTo>
                  <a:cubicBezTo>
                    <a:pt x="57775" y="1568979"/>
                    <a:pt x="61200" y="1576629"/>
                    <a:pt x="61200" y="1585079"/>
                  </a:cubicBezTo>
                  <a:cubicBezTo>
                    <a:pt x="61200" y="1601979"/>
                    <a:pt x="47500" y="1615679"/>
                    <a:pt x="30600" y="1615679"/>
                  </a:cubicBezTo>
                  <a:cubicBezTo>
                    <a:pt x="13700" y="1615679"/>
                    <a:pt x="0" y="1601979"/>
                    <a:pt x="0" y="1585079"/>
                  </a:cubicBezTo>
                  <a:cubicBezTo>
                    <a:pt x="0" y="1576629"/>
                    <a:pt x="3425" y="1568979"/>
                    <a:pt x="8963" y="1563442"/>
                  </a:cubicBezTo>
                  <a:lnTo>
                    <a:pt x="18000" y="155969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2140262-FB6C-DD71-4C24-FF1C596755D6}"/>
                </a:ext>
              </a:extLst>
            </p:cNvPr>
            <p:cNvSpPr/>
            <p:nvPr userDrawn="1"/>
          </p:nvSpPr>
          <p:spPr>
            <a:xfrm>
              <a:off x="7372528" y="5217262"/>
              <a:ext cx="25200" cy="1566407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Freeform 28">
              <a:extLst>
                <a:ext uri="{FF2B5EF4-FFF2-40B4-BE49-F238E27FC236}">
                  <a16:creationId xmlns:a16="http://schemas.microsoft.com/office/drawing/2014/main" id="{A31B7553-9E63-0970-4DA8-BCF8552DDD10}"/>
                </a:ext>
              </a:extLst>
            </p:cNvPr>
            <p:cNvSpPr/>
            <p:nvPr userDrawn="1"/>
          </p:nvSpPr>
          <p:spPr>
            <a:xfrm>
              <a:off x="944888" y="5679154"/>
              <a:ext cx="25200" cy="1178846"/>
            </a:xfrm>
            <a:custGeom>
              <a:avLst/>
              <a:gdLst>
                <a:gd name="connsiteX0" fmla="*/ 0 w 25200"/>
                <a:gd name="connsiteY0" fmla="*/ 0 h 1178846"/>
                <a:gd name="connsiteX1" fmla="*/ 25200 w 25200"/>
                <a:gd name="connsiteY1" fmla="*/ 0 h 1178846"/>
                <a:gd name="connsiteX2" fmla="*/ 25200 w 25200"/>
                <a:gd name="connsiteY2" fmla="*/ 1178846 h 1178846"/>
                <a:gd name="connsiteX3" fmla="*/ 0 w 25200"/>
                <a:gd name="connsiteY3" fmla="*/ 1178846 h 1178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178846">
                  <a:moveTo>
                    <a:pt x="0" y="0"/>
                  </a:moveTo>
                  <a:lnTo>
                    <a:pt x="25200" y="0"/>
                  </a:lnTo>
                  <a:lnTo>
                    <a:pt x="25200" y="1178846"/>
                  </a:lnTo>
                  <a:lnTo>
                    <a:pt x="0" y="1178846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 30">
              <a:extLst>
                <a:ext uri="{FF2B5EF4-FFF2-40B4-BE49-F238E27FC236}">
                  <a16:creationId xmlns:a16="http://schemas.microsoft.com/office/drawing/2014/main" id="{CAC4C2F4-38F2-F605-D54A-74EE044E4DC1}"/>
                </a:ext>
              </a:extLst>
            </p:cNvPr>
            <p:cNvSpPr/>
            <p:nvPr userDrawn="1"/>
          </p:nvSpPr>
          <p:spPr>
            <a:xfrm>
              <a:off x="2252016" y="6064064"/>
              <a:ext cx="25200" cy="793936"/>
            </a:xfrm>
            <a:custGeom>
              <a:avLst/>
              <a:gdLst>
                <a:gd name="connsiteX0" fmla="*/ 0 w 25200"/>
                <a:gd name="connsiteY0" fmla="*/ 0 h 793936"/>
                <a:gd name="connsiteX1" fmla="*/ 25200 w 25200"/>
                <a:gd name="connsiteY1" fmla="*/ 0 h 793936"/>
                <a:gd name="connsiteX2" fmla="*/ 25200 w 25200"/>
                <a:gd name="connsiteY2" fmla="*/ 793936 h 793936"/>
                <a:gd name="connsiteX3" fmla="*/ 0 w 25200"/>
                <a:gd name="connsiteY3" fmla="*/ 793936 h 793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793936">
                  <a:moveTo>
                    <a:pt x="0" y="0"/>
                  </a:moveTo>
                  <a:lnTo>
                    <a:pt x="25200" y="0"/>
                  </a:lnTo>
                  <a:lnTo>
                    <a:pt x="25200" y="793936"/>
                  </a:lnTo>
                  <a:lnTo>
                    <a:pt x="0" y="793936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 32">
              <a:extLst>
                <a:ext uri="{FF2B5EF4-FFF2-40B4-BE49-F238E27FC236}">
                  <a16:creationId xmlns:a16="http://schemas.microsoft.com/office/drawing/2014/main" id="{B928D546-59DD-2F71-446F-6493A064FA4A}"/>
                </a:ext>
              </a:extLst>
            </p:cNvPr>
            <p:cNvSpPr/>
            <p:nvPr userDrawn="1"/>
          </p:nvSpPr>
          <p:spPr>
            <a:xfrm>
              <a:off x="2887580" y="5833118"/>
              <a:ext cx="25200" cy="1024882"/>
            </a:xfrm>
            <a:custGeom>
              <a:avLst/>
              <a:gdLst>
                <a:gd name="connsiteX0" fmla="*/ 0 w 25200"/>
                <a:gd name="connsiteY0" fmla="*/ 0 h 1024882"/>
                <a:gd name="connsiteX1" fmla="*/ 25200 w 25200"/>
                <a:gd name="connsiteY1" fmla="*/ 0 h 1024882"/>
                <a:gd name="connsiteX2" fmla="*/ 25200 w 25200"/>
                <a:gd name="connsiteY2" fmla="*/ 1024882 h 1024882"/>
                <a:gd name="connsiteX3" fmla="*/ 0 w 25200"/>
                <a:gd name="connsiteY3" fmla="*/ 1024882 h 1024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024882">
                  <a:moveTo>
                    <a:pt x="0" y="0"/>
                  </a:moveTo>
                  <a:lnTo>
                    <a:pt x="25200" y="0"/>
                  </a:lnTo>
                  <a:lnTo>
                    <a:pt x="25200" y="1024882"/>
                  </a:lnTo>
                  <a:lnTo>
                    <a:pt x="0" y="1024882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 35">
              <a:extLst>
                <a:ext uri="{FF2B5EF4-FFF2-40B4-BE49-F238E27FC236}">
                  <a16:creationId xmlns:a16="http://schemas.microsoft.com/office/drawing/2014/main" id="{2D5A94F5-2B9D-6578-59FF-D52962A6910D}"/>
                </a:ext>
              </a:extLst>
            </p:cNvPr>
            <p:cNvSpPr/>
            <p:nvPr userDrawn="1"/>
          </p:nvSpPr>
          <p:spPr>
            <a:xfrm>
              <a:off x="4158708" y="5371226"/>
              <a:ext cx="25200" cy="1486774"/>
            </a:xfrm>
            <a:custGeom>
              <a:avLst/>
              <a:gdLst>
                <a:gd name="connsiteX0" fmla="*/ 0 w 25200"/>
                <a:gd name="connsiteY0" fmla="*/ 0 h 1486774"/>
                <a:gd name="connsiteX1" fmla="*/ 25200 w 25200"/>
                <a:gd name="connsiteY1" fmla="*/ 0 h 1486774"/>
                <a:gd name="connsiteX2" fmla="*/ 25200 w 25200"/>
                <a:gd name="connsiteY2" fmla="*/ 1486774 h 1486774"/>
                <a:gd name="connsiteX3" fmla="*/ 0 w 25200"/>
                <a:gd name="connsiteY3" fmla="*/ 1486774 h 1486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486774">
                  <a:moveTo>
                    <a:pt x="0" y="0"/>
                  </a:moveTo>
                  <a:lnTo>
                    <a:pt x="25200" y="0"/>
                  </a:lnTo>
                  <a:lnTo>
                    <a:pt x="25200" y="1486774"/>
                  </a:lnTo>
                  <a:lnTo>
                    <a:pt x="0" y="1486774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Freeform 37">
              <a:extLst>
                <a:ext uri="{FF2B5EF4-FFF2-40B4-BE49-F238E27FC236}">
                  <a16:creationId xmlns:a16="http://schemas.microsoft.com/office/drawing/2014/main" id="{7E872695-F10E-0218-38ED-34C71FEF09B0}"/>
                </a:ext>
              </a:extLst>
            </p:cNvPr>
            <p:cNvSpPr/>
            <p:nvPr userDrawn="1"/>
          </p:nvSpPr>
          <p:spPr>
            <a:xfrm>
              <a:off x="4794272" y="5448208"/>
              <a:ext cx="25200" cy="1409792"/>
            </a:xfrm>
            <a:custGeom>
              <a:avLst/>
              <a:gdLst>
                <a:gd name="connsiteX0" fmla="*/ 0 w 25200"/>
                <a:gd name="connsiteY0" fmla="*/ 0 h 1409792"/>
                <a:gd name="connsiteX1" fmla="*/ 25200 w 25200"/>
                <a:gd name="connsiteY1" fmla="*/ 0 h 1409792"/>
                <a:gd name="connsiteX2" fmla="*/ 25200 w 25200"/>
                <a:gd name="connsiteY2" fmla="*/ 1409792 h 1409792"/>
                <a:gd name="connsiteX3" fmla="*/ 0 w 25200"/>
                <a:gd name="connsiteY3" fmla="*/ 1409792 h 1409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409792">
                  <a:moveTo>
                    <a:pt x="0" y="0"/>
                  </a:moveTo>
                  <a:lnTo>
                    <a:pt x="25200" y="0"/>
                  </a:lnTo>
                  <a:lnTo>
                    <a:pt x="25200" y="1409792"/>
                  </a:lnTo>
                  <a:lnTo>
                    <a:pt x="0" y="1409792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39">
              <a:extLst>
                <a:ext uri="{FF2B5EF4-FFF2-40B4-BE49-F238E27FC236}">
                  <a16:creationId xmlns:a16="http://schemas.microsoft.com/office/drawing/2014/main" id="{DF8BDF12-8B2C-FF80-2FD8-57DDA33DDD01}"/>
                </a:ext>
              </a:extLst>
            </p:cNvPr>
            <p:cNvSpPr/>
            <p:nvPr userDrawn="1"/>
          </p:nvSpPr>
          <p:spPr>
            <a:xfrm>
              <a:off x="6736964" y="6141046"/>
              <a:ext cx="25200" cy="716954"/>
            </a:xfrm>
            <a:custGeom>
              <a:avLst/>
              <a:gdLst>
                <a:gd name="connsiteX0" fmla="*/ 0 w 25200"/>
                <a:gd name="connsiteY0" fmla="*/ 0 h 716954"/>
                <a:gd name="connsiteX1" fmla="*/ 25200 w 25200"/>
                <a:gd name="connsiteY1" fmla="*/ 0 h 716954"/>
                <a:gd name="connsiteX2" fmla="*/ 25200 w 25200"/>
                <a:gd name="connsiteY2" fmla="*/ 716954 h 716954"/>
                <a:gd name="connsiteX3" fmla="*/ 0 w 25200"/>
                <a:gd name="connsiteY3" fmla="*/ 716954 h 716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716954">
                  <a:moveTo>
                    <a:pt x="0" y="0"/>
                  </a:moveTo>
                  <a:lnTo>
                    <a:pt x="25200" y="0"/>
                  </a:lnTo>
                  <a:lnTo>
                    <a:pt x="25200" y="716954"/>
                  </a:lnTo>
                  <a:lnTo>
                    <a:pt x="0" y="716954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41">
              <a:extLst>
                <a:ext uri="{FF2B5EF4-FFF2-40B4-BE49-F238E27FC236}">
                  <a16:creationId xmlns:a16="http://schemas.microsoft.com/office/drawing/2014/main" id="{C1166CD3-7978-96F6-38F4-968F7B721A97}"/>
                </a:ext>
              </a:extLst>
            </p:cNvPr>
            <p:cNvSpPr/>
            <p:nvPr userDrawn="1"/>
          </p:nvSpPr>
          <p:spPr>
            <a:xfrm>
              <a:off x="8008092" y="5756136"/>
              <a:ext cx="25200" cy="1101864"/>
            </a:xfrm>
            <a:custGeom>
              <a:avLst/>
              <a:gdLst>
                <a:gd name="connsiteX0" fmla="*/ 0 w 25200"/>
                <a:gd name="connsiteY0" fmla="*/ 0 h 1101864"/>
                <a:gd name="connsiteX1" fmla="*/ 25200 w 25200"/>
                <a:gd name="connsiteY1" fmla="*/ 0 h 1101864"/>
                <a:gd name="connsiteX2" fmla="*/ 25200 w 25200"/>
                <a:gd name="connsiteY2" fmla="*/ 1101864 h 1101864"/>
                <a:gd name="connsiteX3" fmla="*/ 0 w 25200"/>
                <a:gd name="connsiteY3" fmla="*/ 1101864 h 1101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101864">
                  <a:moveTo>
                    <a:pt x="0" y="0"/>
                  </a:moveTo>
                  <a:lnTo>
                    <a:pt x="25200" y="0"/>
                  </a:lnTo>
                  <a:lnTo>
                    <a:pt x="25200" y="1101864"/>
                  </a:lnTo>
                  <a:lnTo>
                    <a:pt x="0" y="1101864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43">
              <a:extLst>
                <a:ext uri="{FF2B5EF4-FFF2-40B4-BE49-F238E27FC236}">
                  <a16:creationId xmlns:a16="http://schemas.microsoft.com/office/drawing/2014/main" id="{8B1F6092-D5CE-AA22-3C93-FCA2332027B1}"/>
                </a:ext>
              </a:extLst>
            </p:cNvPr>
            <p:cNvSpPr/>
            <p:nvPr userDrawn="1"/>
          </p:nvSpPr>
          <p:spPr>
            <a:xfrm>
              <a:off x="9315220" y="5602172"/>
              <a:ext cx="25200" cy="1255828"/>
            </a:xfrm>
            <a:custGeom>
              <a:avLst/>
              <a:gdLst>
                <a:gd name="connsiteX0" fmla="*/ 0 w 25200"/>
                <a:gd name="connsiteY0" fmla="*/ 0 h 1255828"/>
                <a:gd name="connsiteX1" fmla="*/ 25200 w 25200"/>
                <a:gd name="connsiteY1" fmla="*/ 0 h 1255828"/>
                <a:gd name="connsiteX2" fmla="*/ 25200 w 25200"/>
                <a:gd name="connsiteY2" fmla="*/ 1255828 h 1255828"/>
                <a:gd name="connsiteX3" fmla="*/ 0 w 25200"/>
                <a:gd name="connsiteY3" fmla="*/ 1255828 h 1255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255828">
                  <a:moveTo>
                    <a:pt x="0" y="0"/>
                  </a:moveTo>
                  <a:lnTo>
                    <a:pt x="25200" y="0"/>
                  </a:lnTo>
                  <a:lnTo>
                    <a:pt x="25200" y="1255828"/>
                  </a:lnTo>
                  <a:lnTo>
                    <a:pt x="0" y="125582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45">
              <a:extLst>
                <a:ext uri="{FF2B5EF4-FFF2-40B4-BE49-F238E27FC236}">
                  <a16:creationId xmlns:a16="http://schemas.microsoft.com/office/drawing/2014/main" id="{E54594B8-EF62-933F-69FE-8E660CE8A776}"/>
                </a:ext>
              </a:extLst>
            </p:cNvPr>
            <p:cNvSpPr/>
            <p:nvPr userDrawn="1"/>
          </p:nvSpPr>
          <p:spPr>
            <a:xfrm>
              <a:off x="9950784" y="5987082"/>
              <a:ext cx="25200" cy="870918"/>
            </a:xfrm>
            <a:custGeom>
              <a:avLst/>
              <a:gdLst>
                <a:gd name="connsiteX0" fmla="*/ 0 w 25200"/>
                <a:gd name="connsiteY0" fmla="*/ 0 h 870918"/>
                <a:gd name="connsiteX1" fmla="*/ 25200 w 25200"/>
                <a:gd name="connsiteY1" fmla="*/ 0 h 870918"/>
                <a:gd name="connsiteX2" fmla="*/ 25200 w 25200"/>
                <a:gd name="connsiteY2" fmla="*/ 870918 h 870918"/>
                <a:gd name="connsiteX3" fmla="*/ 0 w 25200"/>
                <a:gd name="connsiteY3" fmla="*/ 870918 h 87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870918">
                  <a:moveTo>
                    <a:pt x="0" y="0"/>
                  </a:moveTo>
                  <a:lnTo>
                    <a:pt x="25200" y="0"/>
                  </a:lnTo>
                  <a:lnTo>
                    <a:pt x="25200" y="870918"/>
                  </a:lnTo>
                  <a:lnTo>
                    <a:pt x="0" y="87091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47">
              <a:extLst>
                <a:ext uri="{FF2B5EF4-FFF2-40B4-BE49-F238E27FC236}">
                  <a16:creationId xmlns:a16="http://schemas.microsoft.com/office/drawing/2014/main" id="{F6C7D721-70F6-7AD7-C943-FE7FBCA029F9}"/>
                </a:ext>
              </a:extLst>
            </p:cNvPr>
            <p:cNvSpPr/>
            <p:nvPr userDrawn="1"/>
          </p:nvSpPr>
          <p:spPr>
            <a:xfrm>
              <a:off x="10586348" y="6218024"/>
              <a:ext cx="25200" cy="639977"/>
            </a:xfrm>
            <a:custGeom>
              <a:avLst/>
              <a:gdLst>
                <a:gd name="connsiteX0" fmla="*/ 0 w 25200"/>
                <a:gd name="connsiteY0" fmla="*/ 0 h 639977"/>
                <a:gd name="connsiteX1" fmla="*/ 25200 w 25200"/>
                <a:gd name="connsiteY1" fmla="*/ 0 h 639977"/>
                <a:gd name="connsiteX2" fmla="*/ 25200 w 25200"/>
                <a:gd name="connsiteY2" fmla="*/ 639977 h 639977"/>
                <a:gd name="connsiteX3" fmla="*/ 0 w 25200"/>
                <a:gd name="connsiteY3" fmla="*/ 639977 h 639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639977">
                  <a:moveTo>
                    <a:pt x="0" y="0"/>
                  </a:moveTo>
                  <a:lnTo>
                    <a:pt x="25200" y="0"/>
                  </a:lnTo>
                  <a:lnTo>
                    <a:pt x="25200" y="639977"/>
                  </a:lnTo>
                  <a:lnTo>
                    <a:pt x="0" y="639977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49">
              <a:extLst>
                <a:ext uri="{FF2B5EF4-FFF2-40B4-BE49-F238E27FC236}">
                  <a16:creationId xmlns:a16="http://schemas.microsoft.com/office/drawing/2014/main" id="{F26AE266-962B-41B9-9606-64043F189F9C}"/>
                </a:ext>
              </a:extLst>
            </p:cNvPr>
            <p:cNvSpPr/>
            <p:nvPr userDrawn="1"/>
          </p:nvSpPr>
          <p:spPr>
            <a:xfrm>
              <a:off x="11221912" y="5525190"/>
              <a:ext cx="25200" cy="1332810"/>
            </a:xfrm>
            <a:custGeom>
              <a:avLst/>
              <a:gdLst>
                <a:gd name="connsiteX0" fmla="*/ 0 w 25200"/>
                <a:gd name="connsiteY0" fmla="*/ 0 h 1332810"/>
                <a:gd name="connsiteX1" fmla="*/ 25200 w 25200"/>
                <a:gd name="connsiteY1" fmla="*/ 0 h 1332810"/>
                <a:gd name="connsiteX2" fmla="*/ 25200 w 25200"/>
                <a:gd name="connsiteY2" fmla="*/ 1332810 h 1332810"/>
                <a:gd name="connsiteX3" fmla="*/ 0 w 25200"/>
                <a:gd name="connsiteY3" fmla="*/ 1332810 h 1332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332810">
                  <a:moveTo>
                    <a:pt x="0" y="0"/>
                  </a:moveTo>
                  <a:lnTo>
                    <a:pt x="25200" y="0"/>
                  </a:lnTo>
                  <a:lnTo>
                    <a:pt x="25200" y="1332810"/>
                  </a:lnTo>
                  <a:lnTo>
                    <a:pt x="0" y="133281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Freeform 51">
              <a:extLst>
                <a:ext uri="{FF2B5EF4-FFF2-40B4-BE49-F238E27FC236}">
                  <a16:creationId xmlns:a16="http://schemas.microsoft.com/office/drawing/2014/main" id="{D2E4A96E-EF12-025D-0D78-DE5E9899FA6E}"/>
                </a:ext>
              </a:extLst>
            </p:cNvPr>
            <p:cNvSpPr/>
            <p:nvPr userDrawn="1"/>
          </p:nvSpPr>
          <p:spPr>
            <a:xfrm>
              <a:off x="11857477" y="5910100"/>
              <a:ext cx="25200" cy="947900"/>
            </a:xfrm>
            <a:custGeom>
              <a:avLst/>
              <a:gdLst>
                <a:gd name="connsiteX0" fmla="*/ 0 w 25200"/>
                <a:gd name="connsiteY0" fmla="*/ 0 h 947900"/>
                <a:gd name="connsiteX1" fmla="*/ 25200 w 25200"/>
                <a:gd name="connsiteY1" fmla="*/ 0 h 947900"/>
                <a:gd name="connsiteX2" fmla="*/ 25200 w 25200"/>
                <a:gd name="connsiteY2" fmla="*/ 947900 h 947900"/>
                <a:gd name="connsiteX3" fmla="*/ 0 w 25200"/>
                <a:gd name="connsiteY3" fmla="*/ 947900 h 947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947900">
                  <a:moveTo>
                    <a:pt x="0" y="0"/>
                  </a:moveTo>
                  <a:lnTo>
                    <a:pt x="25200" y="0"/>
                  </a:lnTo>
                  <a:lnTo>
                    <a:pt x="25200" y="947900"/>
                  </a:lnTo>
                  <a:lnTo>
                    <a:pt x="0" y="94790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C1017216-C550-97D9-B88D-918E5523D321}"/>
              </a:ext>
            </a:extLst>
          </p:cNvPr>
          <p:cNvSpPr txBox="1"/>
          <p:nvPr userDrawn="1"/>
        </p:nvSpPr>
        <p:spPr>
          <a:xfrm>
            <a:off x="10920872" y="6138370"/>
            <a:ext cx="8905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BF03E32-72BD-0347-AAE1-87B13DE37447}" type="slidenum">
              <a:rPr lang="en-ID" sz="2000" b="1" u="none" strike="noStrike" smtClean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  <a:effectLst/>
                <a:latin typeface="Play" panose="00000500000000000000" pitchFamily="2" charset="0"/>
                <a:ea typeface="Roboto Mono" pitchFamily="49" charset="0"/>
                <a:cs typeface="Space Grotesk" pitchFamily="2" charset="0"/>
              </a:rPr>
              <a:t>‹#›</a:t>
            </a:fld>
            <a:r>
              <a:rPr lang="en-ID" sz="2000" b="1" u="none" strike="noStrike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  <a:effectLst/>
                <a:latin typeface="Play" panose="00000500000000000000" pitchFamily="2" charset="0"/>
                <a:ea typeface="Roboto Mono" pitchFamily="49" charset="0"/>
                <a:cs typeface="Space Grotesk" pitchFamily="2" charset="0"/>
              </a:rPr>
              <a:t> </a:t>
            </a:r>
            <a:r>
              <a:rPr lang="en-ID" sz="1400" u="none" strike="noStrike" dirty="0">
                <a:solidFill>
                  <a:schemeClr val="bg1"/>
                </a:solidFill>
                <a:effectLst/>
                <a:latin typeface="Play" panose="00000500000000000000" pitchFamily="2" charset="0"/>
                <a:ea typeface="Roboto Mono" pitchFamily="49" charset="0"/>
                <a:cs typeface="Space Grotesk" pitchFamily="2" charset="0"/>
              </a:rPr>
              <a:t>/ 15</a:t>
            </a:r>
            <a:endParaRPr lang="en-US" sz="2000" dirty="0">
              <a:solidFill>
                <a:schemeClr val="bg1"/>
              </a:solidFill>
              <a:latin typeface="Play" panose="00000500000000000000" pitchFamily="2" charset="0"/>
              <a:ea typeface="Roboto Mono" pitchFamily="49" charset="0"/>
              <a:cs typeface="Space Grotesk" pitchFamily="2" charset="0"/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39D377CE-076D-C80C-A7BA-38DFC08885AD}"/>
              </a:ext>
            </a:extLst>
          </p:cNvPr>
          <p:cNvSpPr/>
          <p:nvPr userDrawn="1"/>
        </p:nvSpPr>
        <p:spPr>
          <a:xfrm>
            <a:off x="3368799" y="3984537"/>
            <a:ext cx="5285657" cy="439362"/>
          </a:xfrm>
          <a:prstGeom prst="roundRect">
            <a:avLst>
              <a:gd name="adj" fmla="val 18112"/>
            </a:avLst>
          </a:prstGeom>
          <a:noFill/>
          <a:ln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gradFill>
                <a:gsLst>
                  <a:gs pos="0">
                    <a:schemeClr val="accent1"/>
                  </a:gs>
                  <a:gs pos="99000">
                    <a:schemeClr val="accent2"/>
                  </a:gs>
                </a:gsLst>
                <a:lin ang="0" scaled="1"/>
              </a:gradFill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4B914A66-817E-E8D4-E30A-4254D3A3B4EA}"/>
              </a:ext>
            </a:extLst>
          </p:cNvPr>
          <p:cNvSpPr/>
          <p:nvPr userDrawn="1"/>
        </p:nvSpPr>
        <p:spPr>
          <a:xfrm>
            <a:off x="3363959" y="4686913"/>
            <a:ext cx="5340895" cy="439362"/>
          </a:xfrm>
          <a:prstGeom prst="roundRect">
            <a:avLst>
              <a:gd name="adj" fmla="val 18112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gradFill>
                <a:gsLst>
                  <a:gs pos="0">
                    <a:schemeClr val="accent1"/>
                  </a:gs>
                  <a:gs pos="99000">
                    <a:schemeClr val="accent2"/>
                  </a:gs>
                </a:gsLst>
                <a:lin ang="0" scaled="1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6314279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5FB9C39B-02F3-4BBE-8840-6427287ABFE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905618" y="1293962"/>
            <a:ext cx="3515830" cy="5564038"/>
          </a:xfrm>
          <a:custGeom>
            <a:avLst/>
            <a:gdLst>
              <a:gd name="connsiteX0" fmla="*/ 271352 w 3515830"/>
              <a:gd name="connsiteY0" fmla="*/ 0 h 6165850"/>
              <a:gd name="connsiteX1" fmla="*/ 3244478 w 3515830"/>
              <a:gd name="connsiteY1" fmla="*/ 0 h 6165850"/>
              <a:gd name="connsiteX2" fmla="*/ 3515830 w 3515830"/>
              <a:gd name="connsiteY2" fmla="*/ 271352 h 6165850"/>
              <a:gd name="connsiteX3" fmla="*/ 3515830 w 3515830"/>
              <a:gd name="connsiteY3" fmla="*/ 6165850 h 6165850"/>
              <a:gd name="connsiteX4" fmla="*/ 0 w 3515830"/>
              <a:gd name="connsiteY4" fmla="*/ 6165850 h 6165850"/>
              <a:gd name="connsiteX5" fmla="*/ 0 w 3515830"/>
              <a:gd name="connsiteY5" fmla="*/ 271352 h 6165850"/>
              <a:gd name="connsiteX6" fmla="*/ 271352 w 3515830"/>
              <a:gd name="connsiteY6" fmla="*/ 0 h 6165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15830" h="6165850">
                <a:moveTo>
                  <a:pt x="271352" y="0"/>
                </a:moveTo>
                <a:lnTo>
                  <a:pt x="3244478" y="0"/>
                </a:lnTo>
                <a:cubicBezTo>
                  <a:pt x="3394342" y="0"/>
                  <a:pt x="3515830" y="121488"/>
                  <a:pt x="3515830" y="271352"/>
                </a:cubicBezTo>
                <a:lnTo>
                  <a:pt x="3515830" y="6165850"/>
                </a:lnTo>
                <a:lnTo>
                  <a:pt x="0" y="6165850"/>
                </a:lnTo>
                <a:lnTo>
                  <a:pt x="0" y="271352"/>
                </a:lnTo>
                <a:cubicBezTo>
                  <a:pt x="0" y="121488"/>
                  <a:pt x="121488" y="0"/>
                  <a:pt x="271352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itle 7">
            <a:extLst>
              <a:ext uri="{FF2B5EF4-FFF2-40B4-BE49-F238E27FC236}">
                <a16:creationId xmlns:a16="http://schemas.microsoft.com/office/drawing/2014/main" id="{B4600D8C-AA8C-EA2C-7606-F17F7B157D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42567" y="158091"/>
            <a:ext cx="8143337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 sz="4400" b="1" dirty="0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rPr>
              <a:t>Title </a:t>
            </a:r>
            <a:r>
              <a:rPr lang="en-US" sz="4400" b="1" kern="1200" dirty="0">
                <a:gradFill flip="none" rotWithShape="1">
                  <a:gsLst>
                    <a:gs pos="0">
                      <a:schemeClr val="accent1"/>
                    </a:gs>
                    <a:gs pos="99000">
                      <a:schemeClr val="accent2"/>
                    </a:gs>
                  </a:gsLst>
                  <a:lin ang="0" scaled="1"/>
                  <a:tileRect/>
                </a:gradFill>
                <a:latin typeface="Space Grotesk" pitchFamily="2" charset="0"/>
                <a:ea typeface="+mn-ea"/>
                <a:cs typeface="Space Grotesk" pitchFamily="2" charset="0"/>
              </a:rPr>
              <a:t>Here</a:t>
            </a:r>
          </a:p>
        </p:txBody>
      </p:sp>
    </p:spTree>
    <p:extLst>
      <p:ext uri="{BB962C8B-B14F-4D97-AF65-F5344CB8AC3E}">
        <p14:creationId xmlns:p14="http://schemas.microsoft.com/office/powerpoint/2010/main" val="30132743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0C4DD4B3-3AFA-43CF-B99F-CA54EEA9182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808448" y="1228164"/>
            <a:ext cx="2690675" cy="3139355"/>
          </a:xfrm>
          <a:custGeom>
            <a:avLst/>
            <a:gdLst>
              <a:gd name="connsiteX0" fmla="*/ 259758 w 2690675"/>
              <a:gd name="connsiteY0" fmla="*/ 0 h 3139355"/>
              <a:gd name="connsiteX1" fmla="*/ 2430917 w 2690675"/>
              <a:gd name="connsiteY1" fmla="*/ 0 h 3139355"/>
              <a:gd name="connsiteX2" fmla="*/ 2690675 w 2690675"/>
              <a:gd name="connsiteY2" fmla="*/ 259758 h 3139355"/>
              <a:gd name="connsiteX3" fmla="*/ 2690675 w 2690675"/>
              <a:gd name="connsiteY3" fmla="*/ 2879597 h 3139355"/>
              <a:gd name="connsiteX4" fmla="*/ 2430917 w 2690675"/>
              <a:gd name="connsiteY4" fmla="*/ 3139355 h 3139355"/>
              <a:gd name="connsiteX5" fmla="*/ 259758 w 2690675"/>
              <a:gd name="connsiteY5" fmla="*/ 3139355 h 3139355"/>
              <a:gd name="connsiteX6" fmla="*/ 0 w 2690675"/>
              <a:gd name="connsiteY6" fmla="*/ 2879597 h 3139355"/>
              <a:gd name="connsiteX7" fmla="*/ 0 w 2690675"/>
              <a:gd name="connsiteY7" fmla="*/ 259758 h 3139355"/>
              <a:gd name="connsiteX8" fmla="*/ 259758 w 2690675"/>
              <a:gd name="connsiteY8" fmla="*/ 0 h 3139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90675" h="3139355">
                <a:moveTo>
                  <a:pt x="259758" y="0"/>
                </a:moveTo>
                <a:lnTo>
                  <a:pt x="2430917" y="0"/>
                </a:lnTo>
                <a:cubicBezTo>
                  <a:pt x="2574377" y="0"/>
                  <a:pt x="2690675" y="116298"/>
                  <a:pt x="2690675" y="259758"/>
                </a:cubicBezTo>
                <a:lnTo>
                  <a:pt x="2690675" y="2879597"/>
                </a:lnTo>
                <a:cubicBezTo>
                  <a:pt x="2690675" y="3023057"/>
                  <a:pt x="2574377" y="3139355"/>
                  <a:pt x="2430917" y="3139355"/>
                </a:cubicBezTo>
                <a:lnTo>
                  <a:pt x="259758" y="3139355"/>
                </a:lnTo>
                <a:cubicBezTo>
                  <a:pt x="116298" y="3139355"/>
                  <a:pt x="0" y="3023057"/>
                  <a:pt x="0" y="2879597"/>
                </a:cubicBezTo>
                <a:lnTo>
                  <a:pt x="0" y="259758"/>
                </a:lnTo>
                <a:cubicBezTo>
                  <a:pt x="0" y="116298"/>
                  <a:pt x="116298" y="0"/>
                  <a:pt x="259758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2BC2389F-06E3-462D-B7A3-54F35FD4242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808448" y="4536141"/>
            <a:ext cx="2690675" cy="2321859"/>
          </a:xfrm>
          <a:custGeom>
            <a:avLst/>
            <a:gdLst>
              <a:gd name="connsiteX0" fmla="*/ 263444 w 2690675"/>
              <a:gd name="connsiteY0" fmla="*/ 0 h 2321859"/>
              <a:gd name="connsiteX1" fmla="*/ 2427231 w 2690675"/>
              <a:gd name="connsiteY1" fmla="*/ 0 h 2321859"/>
              <a:gd name="connsiteX2" fmla="*/ 2690675 w 2690675"/>
              <a:gd name="connsiteY2" fmla="*/ 263444 h 2321859"/>
              <a:gd name="connsiteX3" fmla="*/ 2690675 w 2690675"/>
              <a:gd name="connsiteY3" fmla="*/ 2321859 h 2321859"/>
              <a:gd name="connsiteX4" fmla="*/ 0 w 2690675"/>
              <a:gd name="connsiteY4" fmla="*/ 2321859 h 2321859"/>
              <a:gd name="connsiteX5" fmla="*/ 0 w 2690675"/>
              <a:gd name="connsiteY5" fmla="*/ 263444 h 2321859"/>
              <a:gd name="connsiteX6" fmla="*/ 263444 w 2690675"/>
              <a:gd name="connsiteY6" fmla="*/ 0 h 2321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90675" h="2321859">
                <a:moveTo>
                  <a:pt x="263444" y="0"/>
                </a:moveTo>
                <a:lnTo>
                  <a:pt x="2427231" y="0"/>
                </a:lnTo>
                <a:cubicBezTo>
                  <a:pt x="2572727" y="0"/>
                  <a:pt x="2690675" y="117948"/>
                  <a:pt x="2690675" y="263444"/>
                </a:cubicBezTo>
                <a:lnTo>
                  <a:pt x="2690675" y="2321859"/>
                </a:lnTo>
                <a:lnTo>
                  <a:pt x="0" y="2321859"/>
                </a:lnTo>
                <a:lnTo>
                  <a:pt x="0" y="263444"/>
                </a:lnTo>
                <a:cubicBezTo>
                  <a:pt x="0" y="117948"/>
                  <a:pt x="117948" y="0"/>
                  <a:pt x="263444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itle 7">
            <a:extLst>
              <a:ext uri="{FF2B5EF4-FFF2-40B4-BE49-F238E27FC236}">
                <a16:creationId xmlns:a16="http://schemas.microsoft.com/office/drawing/2014/main" id="{9DC799F2-E3CE-CBB6-743F-AF3DED8F57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42567" y="158091"/>
            <a:ext cx="8143337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 sz="4400" b="1" dirty="0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rPr>
              <a:t>Title </a:t>
            </a:r>
            <a:r>
              <a:rPr lang="en-US" sz="4400" b="1" kern="1200" dirty="0">
                <a:gradFill flip="none" rotWithShape="1">
                  <a:gsLst>
                    <a:gs pos="0">
                      <a:schemeClr val="accent1"/>
                    </a:gs>
                    <a:gs pos="99000">
                      <a:schemeClr val="accent2"/>
                    </a:gs>
                  </a:gsLst>
                  <a:lin ang="0" scaled="1"/>
                  <a:tileRect/>
                </a:gradFill>
                <a:latin typeface="Space Grotesk" pitchFamily="2" charset="0"/>
                <a:ea typeface="+mn-ea"/>
                <a:cs typeface="Space Grotesk" pitchFamily="2" charset="0"/>
              </a:rPr>
              <a:t>Here</a:t>
            </a:r>
          </a:p>
        </p:txBody>
      </p:sp>
    </p:spTree>
    <p:extLst>
      <p:ext uri="{BB962C8B-B14F-4D97-AF65-F5344CB8AC3E}">
        <p14:creationId xmlns:p14="http://schemas.microsoft.com/office/powerpoint/2010/main" val="34318909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91CBC098-2059-47FB-BA1A-9D28FFCE516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96878" y="1386519"/>
            <a:ext cx="4598504" cy="4084962"/>
          </a:xfrm>
          <a:custGeom>
            <a:avLst/>
            <a:gdLst>
              <a:gd name="connsiteX0" fmla="*/ 216219 w 4598504"/>
              <a:gd name="connsiteY0" fmla="*/ 0 h 4084962"/>
              <a:gd name="connsiteX1" fmla="*/ 4382285 w 4598504"/>
              <a:gd name="connsiteY1" fmla="*/ 0 h 4084962"/>
              <a:gd name="connsiteX2" fmla="*/ 4598504 w 4598504"/>
              <a:gd name="connsiteY2" fmla="*/ 224754 h 4084962"/>
              <a:gd name="connsiteX3" fmla="*/ 4598504 w 4598504"/>
              <a:gd name="connsiteY3" fmla="*/ 3860208 h 4084962"/>
              <a:gd name="connsiteX4" fmla="*/ 4382285 w 4598504"/>
              <a:gd name="connsiteY4" fmla="*/ 4084962 h 4084962"/>
              <a:gd name="connsiteX5" fmla="*/ 216219 w 4598504"/>
              <a:gd name="connsiteY5" fmla="*/ 4084962 h 4084962"/>
              <a:gd name="connsiteX6" fmla="*/ 0 w 4598504"/>
              <a:gd name="connsiteY6" fmla="*/ 3860208 h 4084962"/>
              <a:gd name="connsiteX7" fmla="*/ 0 w 4598504"/>
              <a:gd name="connsiteY7" fmla="*/ 224754 h 4084962"/>
              <a:gd name="connsiteX8" fmla="*/ 216219 w 4598504"/>
              <a:gd name="connsiteY8" fmla="*/ 0 h 4084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98504" h="4084962">
                <a:moveTo>
                  <a:pt x="216219" y="0"/>
                </a:moveTo>
                <a:lnTo>
                  <a:pt x="4382285" y="0"/>
                </a:lnTo>
                <a:cubicBezTo>
                  <a:pt x="4501700" y="0"/>
                  <a:pt x="4598504" y="100626"/>
                  <a:pt x="4598504" y="224754"/>
                </a:cubicBezTo>
                <a:lnTo>
                  <a:pt x="4598504" y="3860208"/>
                </a:lnTo>
                <a:cubicBezTo>
                  <a:pt x="4598504" y="3984337"/>
                  <a:pt x="4501700" y="4084962"/>
                  <a:pt x="4382285" y="4084962"/>
                </a:cubicBezTo>
                <a:lnTo>
                  <a:pt x="216219" y="4084962"/>
                </a:lnTo>
                <a:cubicBezTo>
                  <a:pt x="96804" y="4084962"/>
                  <a:pt x="0" y="3984337"/>
                  <a:pt x="0" y="3860208"/>
                </a:cubicBezTo>
                <a:lnTo>
                  <a:pt x="0" y="224754"/>
                </a:lnTo>
                <a:cubicBezTo>
                  <a:pt x="0" y="100626"/>
                  <a:pt x="96804" y="0"/>
                  <a:pt x="216219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0E9AF0-7616-21E3-5C98-061DF965BA9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08939" y="1336001"/>
            <a:ext cx="4686184" cy="41354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7">
            <a:extLst>
              <a:ext uri="{FF2B5EF4-FFF2-40B4-BE49-F238E27FC236}">
                <a16:creationId xmlns:a16="http://schemas.microsoft.com/office/drawing/2014/main" id="{F7126D28-1710-8B0A-9FE3-780C7BDB2F0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42567" y="158091"/>
            <a:ext cx="8143337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 sz="4400" b="1" dirty="0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rPr>
              <a:t>Title </a:t>
            </a:r>
            <a:r>
              <a:rPr lang="en-US" sz="4400" b="1" kern="1200" dirty="0">
                <a:gradFill flip="none" rotWithShape="1">
                  <a:gsLst>
                    <a:gs pos="0">
                      <a:schemeClr val="accent1"/>
                    </a:gs>
                    <a:gs pos="99000">
                      <a:schemeClr val="accent2"/>
                    </a:gs>
                  </a:gsLst>
                  <a:lin ang="0" scaled="1"/>
                  <a:tileRect/>
                </a:gradFill>
                <a:latin typeface="Space Grotesk" pitchFamily="2" charset="0"/>
                <a:ea typeface="+mn-ea"/>
                <a:cs typeface="Space Grotesk" pitchFamily="2" charset="0"/>
              </a:rPr>
              <a:t>Here</a:t>
            </a:r>
          </a:p>
        </p:txBody>
      </p:sp>
    </p:spTree>
    <p:extLst>
      <p:ext uri="{BB962C8B-B14F-4D97-AF65-F5344CB8AC3E}">
        <p14:creationId xmlns:p14="http://schemas.microsoft.com/office/powerpoint/2010/main" val="30169269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F2E613FC-630F-41A9-8B5F-7E0A9811FE3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58496" y="1636393"/>
            <a:ext cx="4663685" cy="2593429"/>
          </a:xfrm>
          <a:custGeom>
            <a:avLst/>
            <a:gdLst>
              <a:gd name="connsiteX0" fmla="*/ 0 w 4663685"/>
              <a:gd name="connsiteY0" fmla="*/ 0 h 2593429"/>
              <a:gd name="connsiteX1" fmla="*/ 4663685 w 4663685"/>
              <a:gd name="connsiteY1" fmla="*/ 0 h 2593429"/>
              <a:gd name="connsiteX2" fmla="*/ 4663685 w 4663685"/>
              <a:gd name="connsiteY2" fmla="*/ 2593429 h 2593429"/>
              <a:gd name="connsiteX3" fmla="*/ 0 w 4663685"/>
              <a:gd name="connsiteY3" fmla="*/ 2593429 h 2593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63685" h="2593429">
                <a:moveTo>
                  <a:pt x="0" y="0"/>
                </a:moveTo>
                <a:lnTo>
                  <a:pt x="4663685" y="0"/>
                </a:lnTo>
                <a:lnTo>
                  <a:pt x="4663685" y="2593429"/>
                </a:lnTo>
                <a:lnTo>
                  <a:pt x="0" y="259342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58C236A3-B433-0AE0-6F6C-ADA9651FE5F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35728" y="1318989"/>
            <a:ext cx="4686184" cy="41354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7">
            <a:extLst>
              <a:ext uri="{FF2B5EF4-FFF2-40B4-BE49-F238E27FC236}">
                <a16:creationId xmlns:a16="http://schemas.microsoft.com/office/drawing/2014/main" id="{179E1205-A18D-C19B-8A8D-DE6B6F8A76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42567" y="158091"/>
            <a:ext cx="8143337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 sz="4400" b="1" dirty="0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rPr>
              <a:t>Title </a:t>
            </a:r>
            <a:r>
              <a:rPr lang="en-US" sz="4400" b="1" kern="1200" dirty="0">
                <a:gradFill flip="none" rotWithShape="1">
                  <a:gsLst>
                    <a:gs pos="0">
                      <a:schemeClr val="accent1"/>
                    </a:gs>
                    <a:gs pos="99000">
                      <a:schemeClr val="accent2"/>
                    </a:gs>
                  </a:gsLst>
                  <a:lin ang="0" scaled="1"/>
                  <a:tileRect/>
                </a:gradFill>
                <a:latin typeface="Space Grotesk" pitchFamily="2" charset="0"/>
                <a:ea typeface="+mn-ea"/>
                <a:cs typeface="Space Grotesk" pitchFamily="2" charset="0"/>
              </a:rPr>
              <a:t>Here</a:t>
            </a:r>
          </a:p>
        </p:txBody>
      </p:sp>
    </p:spTree>
    <p:extLst>
      <p:ext uri="{BB962C8B-B14F-4D97-AF65-F5344CB8AC3E}">
        <p14:creationId xmlns:p14="http://schemas.microsoft.com/office/powerpoint/2010/main" val="42745883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D416B878-D898-4DC6-B0C9-591ECD6BB32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408408" y="1184719"/>
            <a:ext cx="3998913" cy="3464418"/>
          </a:xfrm>
          <a:custGeom>
            <a:avLst/>
            <a:gdLst>
              <a:gd name="connsiteX0" fmla="*/ 797719 w 3998913"/>
              <a:gd name="connsiteY0" fmla="*/ 0 h 3464418"/>
              <a:gd name="connsiteX1" fmla="*/ 3998913 w 3998913"/>
              <a:gd name="connsiteY1" fmla="*/ 1042987 h 3464418"/>
              <a:gd name="connsiteX2" fmla="*/ 2955132 w 3998913"/>
              <a:gd name="connsiteY2" fmla="*/ 3464418 h 3464418"/>
              <a:gd name="connsiteX3" fmla="*/ 0 w 3998913"/>
              <a:gd name="connsiteY3" fmla="*/ 2053925 h 3464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98913" h="3464418">
                <a:moveTo>
                  <a:pt x="797719" y="0"/>
                </a:moveTo>
                <a:lnTo>
                  <a:pt x="3998913" y="1042987"/>
                </a:lnTo>
                <a:lnTo>
                  <a:pt x="2955132" y="3464418"/>
                </a:lnTo>
                <a:lnTo>
                  <a:pt x="0" y="2053925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ED2D6CE0-6ED7-9932-A25D-6C78B96C04D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409816" y="1361260"/>
            <a:ext cx="4686184" cy="41354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7">
            <a:extLst>
              <a:ext uri="{FF2B5EF4-FFF2-40B4-BE49-F238E27FC236}">
                <a16:creationId xmlns:a16="http://schemas.microsoft.com/office/drawing/2014/main" id="{B67DA887-9F84-22FB-B421-0661EAAC2F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42567" y="158091"/>
            <a:ext cx="8143337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 sz="4400" b="1" dirty="0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rPr>
              <a:t>Title </a:t>
            </a:r>
            <a:r>
              <a:rPr lang="en-US" sz="4400" b="1" kern="1200" dirty="0">
                <a:gradFill flip="none" rotWithShape="1">
                  <a:gsLst>
                    <a:gs pos="0">
                      <a:schemeClr val="accent1"/>
                    </a:gs>
                    <a:gs pos="99000">
                      <a:schemeClr val="accent2"/>
                    </a:gs>
                  </a:gsLst>
                  <a:lin ang="0" scaled="1"/>
                  <a:tileRect/>
                </a:gradFill>
                <a:latin typeface="Space Grotesk" pitchFamily="2" charset="0"/>
                <a:ea typeface="+mn-ea"/>
                <a:cs typeface="Space Grotesk" pitchFamily="2" charset="0"/>
              </a:rPr>
              <a:t>Here</a:t>
            </a:r>
          </a:p>
        </p:txBody>
      </p:sp>
    </p:spTree>
    <p:extLst>
      <p:ext uri="{BB962C8B-B14F-4D97-AF65-F5344CB8AC3E}">
        <p14:creationId xmlns:p14="http://schemas.microsoft.com/office/powerpoint/2010/main" val="16323912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7">
            <a:extLst>
              <a:ext uri="{FF2B5EF4-FFF2-40B4-BE49-F238E27FC236}">
                <a16:creationId xmlns:a16="http://schemas.microsoft.com/office/drawing/2014/main" id="{3018D256-3379-1261-2756-0E03D91FD6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2182" y="2254310"/>
            <a:ext cx="8143337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 sz="4400" b="1" dirty="0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rPr>
              <a:t>Content </a:t>
            </a:r>
            <a:r>
              <a:rPr lang="en-US" sz="4400" b="1" kern="1200" dirty="0">
                <a:gradFill flip="none" rotWithShape="1">
                  <a:gsLst>
                    <a:gs pos="0">
                      <a:schemeClr val="accent1"/>
                    </a:gs>
                    <a:gs pos="99000">
                      <a:schemeClr val="accent2"/>
                    </a:gs>
                  </a:gsLst>
                  <a:lin ang="0" scaled="1"/>
                  <a:tileRect/>
                </a:gradFill>
                <a:latin typeface="Space Grotesk" pitchFamily="2" charset="0"/>
                <a:ea typeface="+mn-ea"/>
                <a:cs typeface="Space Grotesk" pitchFamily="2" charset="0"/>
              </a:rPr>
              <a:t>Here</a:t>
            </a:r>
          </a:p>
        </p:txBody>
      </p:sp>
    </p:spTree>
    <p:extLst>
      <p:ext uri="{BB962C8B-B14F-4D97-AF65-F5344CB8AC3E}">
        <p14:creationId xmlns:p14="http://schemas.microsoft.com/office/powerpoint/2010/main" val="17344334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content no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3F29BCF-C1AD-D2CE-316E-E61C94A2804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62375" y="1992193"/>
            <a:ext cx="9903723" cy="229393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itle 7">
            <a:extLst>
              <a:ext uri="{FF2B5EF4-FFF2-40B4-BE49-F238E27FC236}">
                <a16:creationId xmlns:a16="http://schemas.microsoft.com/office/drawing/2014/main" id="{F35E6322-336D-EE32-D30A-D2DF0148FF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42567" y="158091"/>
            <a:ext cx="8143337" cy="1325563"/>
          </a:xfrm>
          <a:prstGeom prst="rect">
            <a:avLst/>
          </a:prstGeom>
        </p:spPr>
        <p:txBody>
          <a:bodyPr/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 sz="4400" b="1" kern="1200" dirty="0">
                <a:gradFill flip="none" rotWithShape="1">
                  <a:gsLst>
                    <a:gs pos="0">
                      <a:schemeClr val="accent1"/>
                    </a:gs>
                    <a:gs pos="99000">
                      <a:schemeClr val="accent2"/>
                    </a:gs>
                  </a:gsLst>
                  <a:lin ang="0" scaled="1"/>
                  <a:tileRect/>
                </a:gradFill>
                <a:latin typeface="Space Grotesk" pitchFamily="2" charset="0"/>
                <a:ea typeface="+mn-ea"/>
                <a:cs typeface="Space Grotesk" pitchFamily="2" charset="0"/>
              </a:rPr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4488447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2D3504F6-8EDE-4217-910B-79DB465C12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15551" y="1318989"/>
            <a:ext cx="4839150" cy="4135480"/>
          </a:xfrm>
          <a:custGeom>
            <a:avLst/>
            <a:gdLst>
              <a:gd name="connsiteX0" fmla="*/ 227534 w 4839150"/>
              <a:gd name="connsiteY0" fmla="*/ 0 h 4135480"/>
              <a:gd name="connsiteX1" fmla="*/ 4611616 w 4839150"/>
              <a:gd name="connsiteY1" fmla="*/ 0 h 4135480"/>
              <a:gd name="connsiteX2" fmla="*/ 4839150 w 4839150"/>
              <a:gd name="connsiteY2" fmla="*/ 227534 h 4135480"/>
              <a:gd name="connsiteX3" fmla="*/ 4839150 w 4839150"/>
              <a:gd name="connsiteY3" fmla="*/ 3907946 h 4135480"/>
              <a:gd name="connsiteX4" fmla="*/ 4611616 w 4839150"/>
              <a:gd name="connsiteY4" fmla="*/ 4135480 h 4135480"/>
              <a:gd name="connsiteX5" fmla="*/ 227534 w 4839150"/>
              <a:gd name="connsiteY5" fmla="*/ 4135480 h 4135480"/>
              <a:gd name="connsiteX6" fmla="*/ 0 w 4839150"/>
              <a:gd name="connsiteY6" fmla="*/ 3907946 h 4135480"/>
              <a:gd name="connsiteX7" fmla="*/ 0 w 4839150"/>
              <a:gd name="connsiteY7" fmla="*/ 227534 h 4135480"/>
              <a:gd name="connsiteX8" fmla="*/ 227534 w 4839150"/>
              <a:gd name="connsiteY8" fmla="*/ 0 h 4135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39150" h="4135480">
                <a:moveTo>
                  <a:pt x="227534" y="0"/>
                </a:moveTo>
                <a:lnTo>
                  <a:pt x="4611616" y="0"/>
                </a:lnTo>
                <a:cubicBezTo>
                  <a:pt x="4737280" y="0"/>
                  <a:pt x="4839150" y="101870"/>
                  <a:pt x="4839150" y="227534"/>
                </a:cubicBezTo>
                <a:lnTo>
                  <a:pt x="4839150" y="3907946"/>
                </a:lnTo>
                <a:cubicBezTo>
                  <a:pt x="4839150" y="4033610"/>
                  <a:pt x="4737280" y="4135480"/>
                  <a:pt x="4611616" y="4135480"/>
                </a:cubicBezTo>
                <a:lnTo>
                  <a:pt x="227534" y="4135480"/>
                </a:lnTo>
                <a:cubicBezTo>
                  <a:pt x="101870" y="4135480"/>
                  <a:pt x="0" y="4033610"/>
                  <a:pt x="0" y="3907946"/>
                </a:cubicBezTo>
                <a:lnTo>
                  <a:pt x="0" y="227534"/>
                </a:lnTo>
                <a:cubicBezTo>
                  <a:pt x="0" y="101870"/>
                  <a:pt x="101870" y="0"/>
                  <a:pt x="227534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38C8C8C-12B2-84CA-7E5C-A63436970E68}"/>
              </a:ext>
            </a:extLst>
          </p:cNvPr>
          <p:cNvGrpSpPr/>
          <p:nvPr userDrawn="1"/>
        </p:nvGrpSpPr>
        <p:grpSpPr>
          <a:xfrm>
            <a:off x="309324" y="3273040"/>
            <a:ext cx="11573353" cy="3587612"/>
            <a:chOff x="309324" y="4684536"/>
            <a:chExt cx="11573353" cy="2176115"/>
          </a:xfrm>
        </p:grpSpPr>
        <p:sp>
          <p:nvSpPr>
            <p:cNvPr id="5" name="Freeform 10">
              <a:extLst>
                <a:ext uri="{FF2B5EF4-FFF2-40B4-BE49-F238E27FC236}">
                  <a16:creationId xmlns:a16="http://schemas.microsoft.com/office/drawing/2014/main" id="{96DC8660-A7DE-1797-BE09-59F4B41787E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580452" y="4684536"/>
              <a:ext cx="61200" cy="1615679"/>
            </a:xfrm>
            <a:custGeom>
              <a:avLst/>
              <a:gdLst>
                <a:gd name="connsiteX0" fmla="*/ 18000 w 61200"/>
                <a:gd name="connsiteY0" fmla="*/ 0 h 1615679"/>
                <a:gd name="connsiteX1" fmla="*/ 43200 w 61200"/>
                <a:gd name="connsiteY1" fmla="*/ 0 h 1615679"/>
                <a:gd name="connsiteX2" fmla="*/ 43200 w 61200"/>
                <a:gd name="connsiteY2" fmla="*/ 1559698 h 1615679"/>
                <a:gd name="connsiteX3" fmla="*/ 52238 w 61200"/>
                <a:gd name="connsiteY3" fmla="*/ 1563442 h 1615679"/>
                <a:gd name="connsiteX4" fmla="*/ 61200 w 61200"/>
                <a:gd name="connsiteY4" fmla="*/ 1585079 h 1615679"/>
                <a:gd name="connsiteX5" fmla="*/ 30600 w 61200"/>
                <a:gd name="connsiteY5" fmla="*/ 1615679 h 1615679"/>
                <a:gd name="connsiteX6" fmla="*/ 0 w 61200"/>
                <a:gd name="connsiteY6" fmla="*/ 1585079 h 1615679"/>
                <a:gd name="connsiteX7" fmla="*/ 8963 w 61200"/>
                <a:gd name="connsiteY7" fmla="*/ 1563442 h 1615679"/>
                <a:gd name="connsiteX8" fmla="*/ 18000 w 61200"/>
                <a:gd name="connsiteY8" fmla="*/ 1559698 h 161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200" h="1615679">
                  <a:moveTo>
                    <a:pt x="18000" y="0"/>
                  </a:moveTo>
                  <a:lnTo>
                    <a:pt x="43200" y="0"/>
                  </a:lnTo>
                  <a:lnTo>
                    <a:pt x="43200" y="1559698"/>
                  </a:lnTo>
                  <a:lnTo>
                    <a:pt x="52238" y="1563442"/>
                  </a:lnTo>
                  <a:cubicBezTo>
                    <a:pt x="57775" y="1568979"/>
                    <a:pt x="61200" y="1576629"/>
                    <a:pt x="61200" y="1585079"/>
                  </a:cubicBezTo>
                  <a:cubicBezTo>
                    <a:pt x="61200" y="1601979"/>
                    <a:pt x="47500" y="1615679"/>
                    <a:pt x="30600" y="1615679"/>
                  </a:cubicBezTo>
                  <a:cubicBezTo>
                    <a:pt x="13700" y="1615679"/>
                    <a:pt x="0" y="1601979"/>
                    <a:pt x="0" y="1585079"/>
                  </a:cubicBezTo>
                  <a:cubicBezTo>
                    <a:pt x="0" y="1576629"/>
                    <a:pt x="3425" y="1568979"/>
                    <a:pt x="8963" y="1563442"/>
                  </a:cubicBezTo>
                  <a:lnTo>
                    <a:pt x="18000" y="155969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DFD2CC6-ABAF-AA2D-F7E1-8D0B077927A0}"/>
                </a:ext>
              </a:extLst>
            </p:cNvPr>
            <p:cNvSpPr/>
            <p:nvPr userDrawn="1"/>
          </p:nvSpPr>
          <p:spPr>
            <a:xfrm>
              <a:off x="3523144" y="5140280"/>
              <a:ext cx="25200" cy="1566407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947E7BD-ACB1-0440-7E22-7D25FF3147C8}"/>
                </a:ext>
              </a:extLst>
            </p:cNvPr>
            <p:cNvSpPr/>
            <p:nvPr userDrawn="1"/>
          </p:nvSpPr>
          <p:spPr>
            <a:xfrm>
              <a:off x="6101400" y="5294244"/>
              <a:ext cx="25200" cy="1566407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0ED00A4-3B8D-D2D8-765A-61E83952DE04}"/>
                </a:ext>
              </a:extLst>
            </p:cNvPr>
            <p:cNvSpPr/>
            <p:nvPr userDrawn="1"/>
          </p:nvSpPr>
          <p:spPr>
            <a:xfrm>
              <a:off x="309324" y="5063298"/>
              <a:ext cx="25200" cy="1566407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Freeform 16">
              <a:extLst>
                <a:ext uri="{FF2B5EF4-FFF2-40B4-BE49-F238E27FC236}">
                  <a16:creationId xmlns:a16="http://schemas.microsoft.com/office/drawing/2014/main" id="{0B20CAFD-D254-C0B8-D7DC-534A91BFFD2A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5429836" y="4937044"/>
              <a:ext cx="61200" cy="1615679"/>
            </a:xfrm>
            <a:custGeom>
              <a:avLst/>
              <a:gdLst>
                <a:gd name="connsiteX0" fmla="*/ 18000 w 61200"/>
                <a:gd name="connsiteY0" fmla="*/ 0 h 1615679"/>
                <a:gd name="connsiteX1" fmla="*/ 43200 w 61200"/>
                <a:gd name="connsiteY1" fmla="*/ 0 h 1615679"/>
                <a:gd name="connsiteX2" fmla="*/ 43200 w 61200"/>
                <a:gd name="connsiteY2" fmla="*/ 1559698 h 1615679"/>
                <a:gd name="connsiteX3" fmla="*/ 52238 w 61200"/>
                <a:gd name="connsiteY3" fmla="*/ 1563442 h 1615679"/>
                <a:gd name="connsiteX4" fmla="*/ 61200 w 61200"/>
                <a:gd name="connsiteY4" fmla="*/ 1585079 h 1615679"/>
                <a:gd name="connsiteX5" fmla="*/ 30600 w 61200"/>
                <a:gd name="connsiteY5" fmla="*/ 1615679 h 1615679"/>
                <a:gd name="connsiteX6" fmla="*/ 0 w 61200"/>
                <a:gd name="connsiteY6" fmla="*/ 1585079 h 1615679"/>
                <a:gd name="connsiteX7" fmla="*/ 8963 w 61200"/>
                <a:gd name="connsiteY7" fmla="*/ 1563442 h 1615679"/>
                <a:gd name="connsiteX8" fmla="*/ 18000 w 61200"/>
                <a:gd name="connsiteY8" fmla="*/ 1559698 h 161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200" h="1615679">
                  <a:moveTo>
                    <a:pt x="18000" y="0"/>
                  </a:moveTo>
                  <a:lnTo>
                    <a:pt x="43200" y="0"/>
                  </a:lnTo>
                  <a:lnTo>
                    <a:pt x="43200" y="1559698"/>
                  </a:lnTo>
                  <a:lnTo>
                    <a:pt x="52238" y="1563442"/>
                  </a:lnTo>
                  <a:cubicBezTo>
                    <a:pt x="57775" y="1568979"/>
                    <a:pt x="61200" y="1576629"/>
                    <a:pt x="61200" y="1585079"/>
                  </a:cubicBezTo>
                  <a:cubicBezTo>
                    <a:pt x="61200" y="1601979"/>
                    <a:pt x="47500" y="1615679"/>
                    <a:pt x="30600" y="1615679"/>
                  </a:cubicBezTo>
                  <a:cubicBezTo>
                    <a:pt x="13700" y="1615679"/>
                    <a:pt x="0" y="1601979"/>
                    <a:pt x="0" y="1585079"/>
                  </a:cubicBezTo>
                  <a:cubicBezTo>
                    <a:pt x="0" y="1576629"/>
                    <a:pt x="3425" y="1568979"/>
                    <a:pt x="8963" y="1563442"/>
                  </a:cubicBezTo>
                  <a:lnTo>
                    <a:pt x="18000" y="155969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Freeform 17">
              <a:extLst>
                <a:ext uri="{FF2B5EF4-FFF2-40B4-BE49-F238E27FC236}">
                  <a16:creationId xmlns:a16="http://schemas.microsoft.com/office/drawing/2014/main" id="{DDDF5807-8008-69AC-E580-88DA4260698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8643656" y="4810790"/>
              <a:ext cx="61200" cy="1615679"/>
            </a:xfrm>
            <a:custGeom>
              <a:avLst/>
              <a:gdLst>
                <a:gd name="connsiteX0" fmla="*/ 18000 w 61200"/>
                <a:gd name="connsiteY0" fmla="*/ 0 h 1615679"/>
                <a:gd name="connsiteX1" fmla="*/ 43200 w 61200"/>
                <a:gd name="connsiteY1" fmla="*/ 0 h 1615679"/>
                <a:gd name="connsiteX2" fmla="*/ 43200 w 61200"/>
                <a:gd name="connsiteY2" fmla="*/ 1559698 h 1615679"/>
                <a:gd name="connsiteX3" fmla="*/ 52238 w 61200"/>
                <a:gd name="connsiteY3" fmla="*/ 1563442 h 1615679"/>
                <a:gd name="connsiteX4" fmla="*/ 61200 w 61200"/>
                <a:gd name="connsiteY4" fmla="*/ 1585079 h 1615679"/>
                <a:gd name="connsiteX5" fmla="*/ 30600 w 61200"/>
                <a:gd name="connsiteY5" fmla="*/ 1615679 h 1615679"/>
                <a:gd name="connsiteX6" fmla="*/ 0 w 61200"/>
                <a:gd name="connsiteY6" fmla="*/ 1585079 h 1615679"/>
                <a:gd name="connsiteX7" fmla="*/ 8963 w 61200"/>
                <a:gd name="connsiteY7" fmla="*/ 1563442 h 1615679"/>
                <a:gd name="connsiteX8" fmla="*/ 18000 w 61200"/>
                <a:gd name="connsiteY8" fmla="*/ 1559698 h 161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200" h="1615679">
                  <a:moveTo>
                    <a:pt x="18000" y="0"/>
                  </a:moveTo>
                  <a:lnTo>
                    <a:pt x="43200" y="0"/>
                  </a:lnTo>
                  <a:lnTo>
                    <a:pt x="43200" y="1559698"/>
                  </a:lnTo>
                  <a:lnTo>
                    <a:pt x="52238" y="1563442"/>
                  </a:lnTo>
                  <a:cubicBezTo>
                    <a:pt x="57775" y="1568979"/>
                    <a:pt x="61200" y="1576629"/>
                    <a:pt x="61200" y="1585079"/>
                  </a:cubicBezTo>
                  <a:cubicBezTo>
                    <a:pt x="61200" y="1601979"/>
                    <a:pt x="47500" y="1615679"/>
                    <a:pt x="30600" y="1615679"/>
                  </a:cubicBezTo>
                  <a:cubicBezTo>
                    <a:pt x="13700" y="1615679"/>
                    <a:pt x="0" y="1601979"/>
                    <a:pt x="0" y="1585079"/>
                  </a:cubicBezTo>
                  <a:cubicBezTo>
                    <a:pt x="0" y="1576629"/>
                    <a:pt x="3425" y="1568979"/>
                    <a:pt x="8963" y="1563442"/>
                  </a:cubicBezTo>
                  <a:lnTo>
                    <a:pt x="18000" y="155969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813F47A-9EFC-F6A2-79CB-41C1A1021565}"/>
                </a:ext>
              </a:extLst>
            </p:cNvPr>
            <p:cNvSpPr/>
            <p:nvPr userDrawn="1"/>
          </p:nvSpPr>
          <p:spPr>
            <a:xfrm>
              <a:off x="7372528" y="5217262"/>
              <a:ext cx="25200" cy="1566407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Freeform 28">
              <a:extLst>
                <a:ext uri="{FF2B5EF4-FFF2-40B4-BE49-F238E27FC236}">
                  <a16:creationId xmlns:a16="http://schemas.microsoft.com/office/drawing/2014/main" id="{3A865A4E-CF0C-5569-D028-08E6FEAC0A10}"/>
                </a:ext>
              </a:extLst>
            </p:cNvPr>
            <p:cNvSpPr/>
            <p:nvPr userDrawn="1"/>
          </p:nvSpPr>
          <p:spPr>
            <a:xfrm>
              <a:off x="944888" y="5679154"/>
              <a:ext cx="25200" cy="1178846"/>
            </a:xfrm>
            <a:custGeom>
              <a:avLst/>
              <a:gdLst>
                <a:gd name="connsiteX0" fmla="*/ 0 w 25200"/>
                <a:gd name="connsiteY0" fmla="*/ 0 h 1178846"/>
                <a:gd name="connsiteX1" fmla="*/ 25200 w 25200"/>
                <a:gd name="connsiteY1" fmla="*/ 0 h 1178846"/>
                <a:gd name="connsiteX2" fmla="*/ 25200 w 25200"/>
                <a:gd name="connsiteY2" fmla="*/ 1178846 h 1178846"/>
                <a:gd name="connsiteX3" fmla="*/ 0 w 25200"/>
                <a:gd name="connsiteY3" fmla="*/ 1178846 h 1178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178846">
                  <a:moveTo>
                    <a:pt x="0" y="0"/>
                  </a:moveTo>
                  <a:lnTo>
                    <a:pt x="25200" y="0"/>
                  </a:lnTo>
                  <a:lnTo>
                    <a:pt x="25200" y="1178846"/>
                  </a:lnTo>
                  <a:lnTo>
                    <a:pt x="0" y="1178846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 30">
              <a:extLst>
                <a:ext uri="{FF2B5EF4-FFF2-40B4-BE49-F238E27FC236}">
                  <a16:creationId xmlns:a16="http://schemas.microsoft.com/office/drawing/2014/main" id="{08974E83-35A0-36F5-DD04-58A06D1EF717}"/>
                </a:ext>
              </a:extLst>
            </p:cNvPr>
            <p:cNvSpPr/>
            <p:nvPr userDrawn="1"/>
          </p:nvSpPr>
          <p:spPr>
            <a:xfrm>
              <a:off x="2252016" y="6064064"/>
              <a:ext cx="25200" cy="793936"/>
            </a:xfrm>
            <a:custGeom>
              <a:avLst/>
              <a:gdLst>
                <a:gd name="connsiteX0" fmla="*/ 0 w 25200"/>
                <a:gd name="connsiteY0" fmla="*/ 0 h 793936"/>
                <a:gd name="connsiteX1" fmla="*/ 25200 w 25200"/>
                <a:gd name="connsiteY1" fmla="*/ 0 h 793936"/>
                <a:gd name="connsiteX2" fmla="*/ 25200 w 25200"/>
                <a:gd name="connsiteY2" fmla="*/ 793936 h 793936"/>
                <a:gd name="connsiteX3" fmla="*/ 0 w 25200"/>
                <a:gd name="connsiteY3" fmla="*/ 793936 h 793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793936">
                  <a:moveTo>
                    <a:pt x="0" y="0"/>
                  </a:moveTo>
                  <a:lnTo>
                    <a:pt x="25200" y="0"/>
                  </a:lnTo>
                  <a:lnTo>
                    <a:pt x="25200" y="793936"/>
                  </a:lnTo>
                  <a:lnTo>
                    <a:pt x="0" y="793936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 32">
              <a:extLst>
                <a:ext uri="{FF2B5EF4-FFF2-40B4-BE49-F238E27FC236}">
                  <a16:creationId xmlns:a16="http://schemas.microsoft.com/office/drawing/2014/main" id="{BBD9B486-F2F2-FE0B-686E-185D79C21C4B}"/>
                </a:ext>
              </a:extLst>
            </p:cNvPr>
            <p:cNvSpPr/>
            <p:nvPr userDrawn="1"/>
          </p:nvSpPr>
          <p:spPr>
            <a:xfrm>
              <a:off x="2887580" y="5833118"/>
              <a:ext cx="25200" cy="1024882"/>
            </a:xfrm>
            <a:custGeom>
              <a:avLst/>
              <a:gdLst>
                <a:gd name="connsiteX0" fmla="*/ 0 w 25200"/>
                <a:gd name="connsiteY0" fmla="*/ 0 h 1024882"/>
                <a:gd name="connsiteX1" fmla="*/ 25200 w 25200"/>
                <a:gd name="connsiteY1" fmla="*/ 0 h 1024882"/>
                <a:gd name="connsiteX2" fmla="*/ 25200 w 25200"/>
                <a:gd name="connsiteY2" fmla="*/ 1024882 h 1024882"/>
                <a:gd name="connsiteX3" fmla="*/ 0 w 25200"/>
                <a:gd name="connsiteY3" fmla="*/ 1024882 h 1024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024882">
                  <a:moveTo>
                    <a:pt x="0" y="0"/>
                  </a:moveTo>
                  <a:lnTo>
                    <a:pt x="25200" y="0"/>
                  </a:lnTo>
                  <a:lnTo>
                    <a:pt x="25200" y="1024882"/>
                  </a:lnTo>
                  <a:lnTo>
                    <a:pt x="0" y="1024882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 35">
              <a:extLst>
                <a:ext uri="{FF2B5EF4-FFF2-40B4-BE49-F238E27FC236}">
                  <a16:creationId xmlns:a16="http://schemas.microsoft.com/office/drawing/2014/main" id="{6429BF05-D74D-6B3C-F32D-B4615ECAA97A}"/>
                </a:ext>
              </a:extLst>
            </p:cNvPr>
            <p:cNvSpPr/>
            <p:nvPr userDrawn="1"/>
          </p:nvSpPr>
          <p:spPr>
            <a:xfrm>
              <a:off x="4158708" y="5371226"/>
              <a:ext cx="25200" cy="1486774"/>
            </a:xfrm>
            <a:custGeom>
              <a:avLst/>
              <a:gdLst>
                <a:gd name="connsiteX0" fmla="*/ 0 w 25200"/>
                <a:gd name="connsiteY0" fmla="*/ 0 h 1486774"/>
                <a:gd name="connsiteX1" fmla="*/ 25200 w 25200"/>
                <a:gd name="connsiteY1" fmla="*/ 0 h 1486774"/>
                <a:gd name="connsiteX2" fmla="*/ 25200 w 25200"/>
                <a:gd name="connsiteY2" fmla="*/ 1486774 h 1486774"/>
                <a:gd name="connsiteX3" fmla="*/ 0 w 25200"/>
                <a:gd name="connsiteY3" fmla="*/ 1486774 h 1486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486774">
                  <a:moveTo>
                    <a:pt x="0" y="0"/>
                  </a:moveTo>
                  <a:lnTo>
                    <a:pt x="25200" y="0"/>
                  </a:lnTo>
                  <a:lnTo>
                    <a:pt x="25200" y="1486774"/>
                  </a:lnTo>
                  <a:lnTo>
                    <a:pt x="0" y="1486774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Freeform 37">
              <a:extLst>
                <a:ext uri="{FF2B5EF4-FFF2-40B4-BE49-F238E27FC236}">
                  <a16:creationId xmlns:a16="http://schemas.microsoft.com/office/drawing/2014/main" id="{1EA0C857-9D0C-94F3-011B-99C1B99ACE70}"/>
                </a:ext>
              </a:extLst>
            </p:cNvPr>
            <p:cNvSpPr/>
            <p:nvPr userDrawn="1"/>
          </p:nvSpPr>
          <p:spPr>
            <a:xfrm>
              <a:off x="4794272" y="5448208"/>
              <a:ext cx="25200" cy="1409792"/>
            </a:xfrm>
            <a:custGeom>
              <a:avLst/>
              <a:gdLst>
                <a:gd name="connsiteX0" fmla="*/ 0 w 25200"/>
                <a:gd name="connsiteY0" fmla="*/ 0 h 1409792"/>
                <a:gd name="connsiteX1" fmla="*/ 25200 w 25200"/>
                <a:gd name="connsiteY1" fmla="*/ 0 h 1409792"/>
                <a:gd name="connsiteX2" fmla="*/ 25200 w 25200"/>
                <a:gd name="connsiteY2" fmla="*/ 1409792 h 1409792"/>
                <a:gd name="connsiteX3" fmla="*/ 0 w 25200"/>
                <a:gd name="connsiteY3" fmla="*/ 1409792 h 1409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409792">
                  <a:moveTo>
                    <a:pt x="0" y="0"/>
                  </a:moveTo>
                  <a:lnTo>
                    <a:pt x="25200" y="0"/>
                  </a:lnTo>
                  <a:lnTo>
                    <a:pt x="25200" y="1409792"/>
                  </a:lnTo>
                  <a:lnTo>
                    <a:pt x="0" y="1409792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39">
              <a:extLst>
                <a:ext uri="{FF2B5EF4-FFF2-40B4-BE49-F238E27FC236}">
                  <a16:creationId xmlns:a16="http://schemas.microsoft.com/office/drawing/2014/main" id="{93E58E94-F84D-BB6F-D852-388C5C7B87C6}"/>
                </a:ext>
              </a:extLst>
            </p:cNvPr>
            <p:cNvSpPr/>
            <p:nvPr userDrawn="1"/>
          </p:nvSpPr>
          <p:spPr>
            <a:xfrm>
              <a:off x="6736964" y="6141046"/>
              <a:ext cx="25200" cy="716954"/>
            </a:xfrm>
            <a:custGeom>
              <a:avLst/>
              <a:gdLst>
                <a:gd name="connsiteX0" fmla="*/ 0 w 25200"/>
                <a:gd name="connsiteY0" fmla="*/ 0 h 716954"/>
                <a:gd name="connsiteX1" fmla="*/ 25200 w 25200"/>
                <a:gd name="connsiteY1" fmla="*/ 0 h 716954"/>
                <a:gd name="connsiteX2" fmla="*/ 25200 w 25200"/>
                <a:gd name="connsiteY2" fmla="*/ 716954 h 716954"/>
                <a:gd name="connsiteX3" fmla="*/ 0 w 25200"/>
                <a:gd name="connsiteY3" fmla="*/ 716954 h 716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716954">
                  <a:moveTo>
                    <a:pt x="0" y="0"/>
                  </a:moveTo>
                  <a:lnTo>
                    <a:pt x="25200" y="0"/>
                  </a:lnTo>
                  <a:lnTo>
                    <a:pt x="25200" y="716954"/>
                  </a:lnTo>
                  <a:lnTo>
                    <a:pt x="0" y="716954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41">
              <a:extLst>
                <a:ext uri="{FF2B5EF4-FFF2-40B4-BE49-F238E27FC236}">
                  <a16:creationId xmlns:a16="http://schemas.microsoft.com/office/drawing/2014/main" id="{56119E96-F459-D357-0490-F694081D9E5B}"/>
                </a:ext>
              </a:extLst>
            </p:cNvPr>
            <p:cNvSpPr/>
            <p:nvPr userDrawn="1"/>
          </p:nvSpPr>
          <p:spPr>
            <a:xfrm>
              <a:off x="8008092" y="5756136"/>
              <a:ext cx="25200" cy="1101864"/>
            </a:xfrm>
            <a:custGeom>
              <a:avLst/>
              <a:gdLst>
                <a:gd name="connsiteX0" fmla="*/ 0 w 25200"/>
                <a:gd name="connsiteY0" fmla="*/ 0 h 1101864"/>
                <a:gd name="connsiteX1" fmla="*/ 25200 w 25200"/>
                <a:gd name="connsiteY1" fmla="*/ 0 h 1101864"/>
                <a:gd name="connsiteX2" fmla="*/ 25200 w 25200"/>
                <a:gd name="connsiteY2" fmla="*/ 1101864 h 1101864"/>
                <a:gd name="connsiteX3" fmla="*/ 0 w 25200"/>
                <a:gd name="connsiteY3" fmla="*/ 1101864 h 1101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101864">
                  <a:moveTo>
                    <a:pt x="0" y="0"/>
                  </a:moveTo>
                  <a:lnTo>
                    <a:pt x="25200" y="0"/>
                  </a:lnTo>
                  <a:lnTo>
                    <a:pt x="25200" y="1101864"/>
                  </a:lnTo>
                  <a:lnTo>
                    <a:pt x="0" y="1101864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43">
              <a:extLst>
                <a:ext uri="{FF2B5EF4-FFF2-40B4-BE49-F238E27FC236}">
                  <a16:creationId xmlns:a16="http://schemas.microsoft.com/office/drawing/2014/main" id="{0A9E32C8-9771-0891-BD42-B70B2AAE4227}"/>
                </a:ext>
              </a:extLst>
            </p:cNvPr>
            <p:cNvSpPr/>
            <p:nvPr userDrawn="1"/>
          </p:nvSpPr>
          <p:spPr>
            <a:xfrm>
              <a:off x="9315220" y="5602172"/>
              <a:ext cx="25200" cy="1255828"/>
            </a:xfrm>
            <a:custGeom>
              <a:avLst/>
              <a:gdLst>
                <a:gd name="connsiteX0" fmla="*/ 0 w 25200"/>
                <a:gd name="connsiteY0" fmla="*/ 0 h 1255828"/>
                <a:gd name="connsiteX1" fmla="*/ 25200 w 25200"/>
                <a:gd name="connsiteY1" fmla="*/ 0 h 1255828"/>
                <a:gd name="connsiteX2" fmla="*/ 25200 w 25200"/>
                <a:gd name="connsiteY2" fmla="*/ 1255828 h 1255828"/>
                <a:gd name="connsiteX3" fmla="*/ 0 w 25200"/>
                <a:gd name="connsiteY3" fmla="*/ 1255828 h 1255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255828">
                  <a:moveTo>
                    <a:pt x="0" y="0"/>
                  </a:moveTo>
                  <a:lnTo>
                    <a:pt x="25200" y="0"/>
                  </a:lnTo>
                  <a:lnTo>
                    <a:pt x="25200" y="1255828"/>
                  </a:lnTo>
                  <a:lnTo>
                    <a:pt x="0" y="125582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45">
              <a:extLst>
                <a:ext uri="{FF2B5EF4-FFF2-40B4-BE49-F238E27FC236}">
                  <a16:creationId xmlns:a16="http://schemas.microsoft.com/office/drawing/2014/main" id="{F9046FD4-E7A0-D8EE-C362-8D6082B8773A}"/>
                </a:ext>
              </a:extLst>
            </p:cNvPr>
            <p:cNvSpPr/>
            <p:nvPr userDrawn="1"/>
          </p:nvSpPr>
          <p:spPr>
            <a:xfrm>
              <a:off x="9950784" y="5987082"/>
              <a:ext cx="25200" cy="870918"/>
            </a:xfrm>
            <a:custGeom>
              <a:avLst/>
              <a:gdLst>
                <a:gd name="connsiteX0" fmla="*/ 0 w 25200"/>
                <a:gd name="connsiteY0" fmla="*/ 0 h 870918"/>
                <a:gd name="connsiteX1" fmla="*/ 25200 w 25200"/>
                <a:gd name="connsiteY1" fmla="*/ 0 h 870918"/>
                <a:gd name="connsiteX2" fmla="*/ 25200 w 25200"/>
                <a:gd name="connsiteY2" fmla="*/ 870918 h 870918"/>
                <a:gd name="connsiteX3" fmla="*/ 0 w 25200"/>
                <a:gd name="connsiteY3" fmla="*/ 870918 h 87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870918">
                  <a:moveTo>
                    <a:pt x="0" y="0"/>
                  </a:moveTo>
                  <a:lnTo>
                    <a:pt x="25200" y="0"/>
                  </a:lnTo>
                  <a:lnTo>
                    <a:pt x="25200" y="870918"/>
                  </a:lnTo>
                  <a:lnTo>
                    <a:pt x="0" y="87091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47">
              <a:extLst>
                <a:ext uri="{FF2B5EF4-FFF2-40B4-BE49-F238E27FC236}">
                  <a16:creationId xmlns:a16="http://schemas.microsoft.com/office/drawing/2014/main" id="{7DB82F58-F94B-228E-E7B3-51747140793A}"/>
                </a:ext>
              </a:extLst>
            </p:cNvPr>
            <p:cNvSpPr/>
            <p:nvPr userDrawn="1"/>
          </p:nvSpPr>
          <p:spPr>
            <a:xfrm>
              <a:off x="10586348" y="6218024"/>
              <a:ext cx="25200" cy="639977"/>
            </a:xfrm>
            <a:custGeom>
              <a:avLst/>
              <a:gdLst>
                <a:gd name="connsiteX0" fmla="*/ 0 w 25200"/>
                <a:gd name="connsiteY0" fmla="*/ 0 h 639977"/>
                <a:gd name="connsiteX1" fmla="*/ 25200 w 25200"/>
                <a:gd name="connsiteY1" fmla="*/ 0 h 639977"/>
                <a:gd name="connsiteX2" fmla="*/ 25200 w 25200"/>
                <a:gd name="connsiteY2" fmla="*/ 639977 h 639977"/>
                <a:gd name="connsiteX3" fmla="*/ 0 w 25200"/>
                <a:gd name="connsiteY3" fmla="*/ 639977 h 639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639977">
                  <a:moveTo>
                    <a:pt x="0" y="0"/>
                  </a:moveTo>
                  <a:lnTo>
                    <a:pt x="25200" y="0"/>
                  </a:lnTo>
                  <a:lnTo>
                    <a:pt x="25200" y="639977"/>
                  </a:lnTo>
                  <a:lnTo>
                    <a:pt x="0" y="639977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49">
              <a:extLst>
                <a:ext uri="{FF2B5EF4-FFF2-40B4-BE49-F238E27FC236}">
                  <a16:creationId xmlns:a16="http://schemas.microsoft.com/office/drawing/2014/main" id="{872E35BC-8AAA-135F-FAE7-AB5EDE0679FE}"/>
                </a:ext>
              </a:extLst>
            </p:cNvPr>
            <p:cNvSpPr/>
            <p:nvPr userDrawn="1"/>
          </p:nvSpPr>
          <p:spPr>
            <a:xfrm>
              <a:off x="11221912" y="5525190"/>
              <a:ext cx="25200" cy="1332810"/>
            </a:xfrm>
            <a:custGeom>
              <a:avLst/>
              <a:gdLst>
                <a:gd name="connsiteX0" fmla="*/ 0 w 25200"/>
                <a:gd name="connsiteY0" fmla="*/ 0 h 1332810"/>
                <a:gd name="connsiteX1" fmla="*/ 25200 w 25200"/>
                <a:gd name="connsiteY1" fmla="*/ 0 h 1332810"/>
                <a:gd name="connsiteX2" fmla="*/ 25200 w 25200"/>
                <a:gd name="connsiteY2" fmla="*/ 1332810 h 1332810"/>
                <a:gd name="connsiteX3" fmla="*/ 0 w 25200"/>
                <a:gd name="connsiteY3" fmla="*/ 1332810 h 1332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332810">
                  <a:moveTo>
                    <a:pt x="0" y="0"/>
                  </a:moveTo>
                  <a:lnTo>
                    <a:pt x="25200" y="0"/>
                  </a:lnTo>
                  <a:lnTo>
                    <a:pt x="25200" y="1332810"/>
                  </a:lnTo>
                  <a:lnTo>
                    <a:pt x="0" y="133281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Freeform 51">
              <a:extLst>
                <a:ext uri="{FF2B5EF4-FFF2-40B4-BE49-F238E27FC236}">
                  <a16:creationId xmlns:a16="http://schemas.microsoft.com/office/drawing/2014/main" id="{3B74F4D4-163D-AD15-D39A-35B8634EA5D8}"/>
                </a:ext>
              </a:extLst>
            </p:cNvPr>
            <p:cNvSpPr/>
            <p:nvPr userDrawn="1"/>
          </p:nvSpPr>
          <p:spPr>
            <a:xfrm>
              <a:off x="11857477" y="5910100"/>
              <a:ext cx="25200" cy="947900"/>
            </a:xfrm>
            <a:custGeom>
              <a:avLst/>
              <a:gdLst>
                <a:gd name="connsiteX0" fmla="*/ 0 w 25200"/>
                <a:gd name="connsiteY0" fmla="*/ 0 h 947900"/>
                <a:gd name="connsiteX1" fmla="*/ 25200 w 25200"/>
                <a:gd name="connsiteY1" fmla="*/ 0 h 947900"/>
                <a:gd name="connsiteX2" fmla="*/ 25200 w 25200"/>
                <a:gd name="connsiteY2" fmla="*/ 947900 h 947900"/>
                <a:gd name="connsiteX3" fmla="*/ 0 w 25200"/>
                <a:gd name="connsiteY3" fmla="*/ 947900 h 947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947900">
                  <a:moveTo>
                    <a:pt x="0" y="0"/>
                  </a:moveTo>
                  <a:lnTo>
                    <a:pt x="25200" y="0"/>
                  </a:lnTo>
                  <a:lnTo>
                    <a:pt x="25200" y="947900"/>
                  </a:lnTo>
                  <a:lnTo>
                    <a:pt x="0" y="94790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3C18B3CF-DAA6-BF31-CA98-DD032E6C3A56}"/>
              </a:ext>
            </a:extLst>
          </p:cNvPr>
          <p:cNvSpPr txBox="1"/>
          <p:nvPr userDrawn="1"/>
        </p:nvSpPr>
        <p:spPr>
          <a:xfrm>
            <a:off x="10920872" y="6138370"/>
            <a:ext cx="8905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BF03E32-72BD-0347-AAE1-87B13DE37447}" type="slidenum">
              <a:rPr lang="en-ID" sz="2000" b="1" u="none" strike="noStrike" smtClean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  <a:effectLst/>
                <a:latin typeface="Play" panose="00000500000000000000" pitchFamily="2" charset="0"/>
                <a:ea typeface="Roboto Mono" pitchFamily="49" charset="0"/>
                <a:cs typeface="Space Grotesk" pitchFamily="2" charset="0"/>
              </a:rPr>
              <a:t>‹#›</a:t>
            </a:fld>
            <a:r>
              <a:rPr lang="en-ID" sz="2000" b="1" u="none" strike="noStrike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  <a:effectLst/>
                <a:latin typeface="Play" panose="00000500000000000000" pitchFamily="2" charset="0"/>
                <a:ea typeface="Roboto Mono" pitchFamily="49" charset="0"/>
                <a:cs typeface="Space Grotesk" pitchFamily="2" charset="0"/>
              </a:rPr>
              <a:t> </a:t>
            </a:r>
            <a:r>
              <a:rPr lang="en-ID" sz="1400" u="none" strike="noStrike" dirty="0">
                <a:solidFill>
                  <a:schemeClr val="bg1"/>
                </a:solidFill>
                <a:effectLst/>
                <a:latin typeface="Play" panose="00000500000000000000" pitchFamily="2" charset="0"/>
                <a:ea typeface="Roboto Mono" pitchFamily="49" charset="0"/>
                <a:cs typeface="Space Grotesk" pitchFamily="2" charset="0"/>
              </a:rPr>
              <a:t>/ 15</a:t>
            </a:r>
            <a:endParaRPr lang="en-US" sz="2000" dirty="0">
              <a:solidFill>
                <a:schemeClr val="bg1"/>
              </a:solidFill>
              <a:latin typeface="Play" panose="00000500000000000000" pitchFamily="2" charset="0"/>
              <a:ea typeface="Roboto Mono" pitchFamily="49" charset="0"/>
              <a:cs typeface="Space Grotesk" pitchFamily="2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24E4FC-5965-0866-ABE5-FCF5ACA99BD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35728" y="1318989"/>
            <a:ext cx="4686184" cy="41354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5" name="Title 7">
            <a:extLst>
              <a:ext uri="{FF2B5EF4-FFF2-40B4-BE49-F238E27FC236}">
                <a16:creationId xmlns:a16="http://schemas.microsoft.com/office/drawing/2014/main" id="{0E4913D5-50CF-76F6-2AB4-8F894A7B27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42567" y="158091"/>
            <a:ext cx="8143337" cy="132556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algn="ctr"/>
            <a:r>
              <a:rPr lang="en-US" sz="4400" b="1" dirty="0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rPr>
              <a:t>Title </a:t>
            </a:r>
            <a:r>
              <a:rPr lang="en-US" sz="4400" b="1" kern="1200" dirty="0">
                <a:gradFill flip="none" rotWithShape="1">
                  <a:gsLst>
                    <a:gs pos="0">
                      <a:schemeClr val="accent1"/>
                    </a:gs>
                    <a:gs pos="99000">
                      <a:schemeClr val="accent2"/>
                    </a:gs>
                  </a:gsLst>
                  <a:lin ang="0" scaled="1"/>
                  <a:tileRect/>
                </a:gradFill>
                <a:latin typeface="Space Grotesk" pitchFamily="2" charset="0"/>
                <a:ea typeface="+mn-ea"/>
                <a:cs typeface="Space Grotesk" pitchFamily="2" charset="0"/>
              </a:rPr>
              <a:t>Here</a:t>
            </a:r>
          </a:p>
        </p:txBody>
      </p:sp>
    </p:spTree>
    <p:extLst>
      <p:ext uri="{BB962C8B-B14F-4D97-AF65-F5344CB8AC3E}">
        <p14:creationId xmlns:p14="http://schemas.microsoft.com/office/powerpoint/2010/main" val="38452946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6415C6E-8030-42E1-941C-DEE0BB5F3CA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690581" y="1315633"/>
            <a:ext cx="3621729" cy="1913587"/>
          </a:xfrm>
          <a:prstGeom prst="roundRect">
            <a:avLst>
              <a:gd name="adj" fmla="val 9474"/>
            </a:avLst>
          </a:pr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CAA23D2D-A44A-42C2-8E26-B80B40E85F0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690581" y="3579174"/>
            <a:ext cx="3621729" cy="1913587"/>
          </a:xfrm>
          <a:prstGeom prst="roundRect">
            <a:avLst>
              <a:gd name="adj" fmla="val 10284"/>
            </a:avLst>
          </a:pr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695162-40C1-C894-1E34-62B2690F2B3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535728" y="1318989"/>
            <a:ext cx="4686184" cy="41354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7">
            <a:extLst>
              <a:ext uri="{FF2B5EF4-FFF2-40B4-BE49-F238E27FC236}">
                <a16:creationId xmlns:a16="http://schemas.microsoft.com/office/drawing/2014/main" id="{72C930D0-80DD-075B-7012-F7DC648641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42567" y="158091"/>
            <a:ext cx="8143337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 sz="4400" b="1" dirty="0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rPr>
              <a:t>Title </a:t>
            </a:r>
            <a:r>
              <a:rPr lang="en-US" sz="4400" b="1" kern="1200" dirty="0">
                <a:gradFill flip="none" rotWithShape="1">
                  <a:gsLst>
                    <a:gs pos="0">
                      <a:schemeClr val="accent1"/>
                    </a:gs>
                    <a:gs pos="99000">
                      <a:schemeClr val="accent2"/>
                    </a:gs>
                  </a:gsLst>
                  <a:lin ang="0" scaled="1"/>
                  <a:tileRect/>
                </a:gradFill>
                <a:latin typeface="Space Grotesk" pitchFamily="2" charset="0"/>
                <a:ea typeface="+mn-ea"/>
                <a:cs typeface="Space Grotesk" pitchFamily="2" charset="0"/>
              </a:rPr>
              <a:t>Here</a:t>
            </a:r>
          </a:p>
        </p:txBody>
      </p:sp>
    </p:spTree>
    <p:extLst>
      <p:ext uri="{BB962C8B-B14F-4D97-AF65-F5344CB8AC3E}">
        <p14:creationId xmlns:p14="http://schemas.microsoft.com/office/powerpoint/2010/main" val="34498527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A0507F67-E976-446F-AF7B-7FF42BABE20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726611" y="1701364"/>
            <a:ext cx="1350350" cy="1350350"/>
          </a:xfrm>
          <a:custGeom>
            <a:avLst/>
            <a:gdLst>
              <a:gd name="connsiteX0" fmla="*/ 225063 w 1350350"/>
              <a:gd name="connsiteY0" fmla="*/ 0 h 1350350"/>
              <a:gd name="connsiteX1" fmla="*/ 1125287 w 1350350"/>
              <a:gd name="connsiteY1" fmla="*/ 0 h 1350350"/>
              <a:gd name="connsiteX2" fmla="*/ 1350350 w 1350350"/>
              <a:gd name="connsiteY2" fmla="*/ 225063 h 1350350"/>
              <a:gd name="connsiteX3" fmla="*/ 1350350 w 1350350"/>
              <a:gd name="connsiteY3" fmla="*/ 1125287 h 1350350"/>
              <a:gd name="connsiteX4" fmla="*/ 1284431 w 1350350"/>
              <a:gd name="connsiteY4" fmla="*/ 1284431 h 1350350"/>
              <a:gd name="connsiteX5" fmla="*/ 1277564 w 1350350"/>
              <a:gd name="connsiteY5" fmla="*/ 1290096 h 1350350"/>
              <a:gd name="connsiteX6" fmla="*/ 1277564 w 1350350"/>
              <a:gd name="connsiteY6" fmla="*/ 1297424 h 1350350"/>
              <a:gd name="connsiteX7" fmla="*/ 1268683 w 1350350"/>
              <a:gd name="connsiteY7" fmla="*/ 1297424 h 1350350"/>
              <a:gd name="connsiteX8" fmla="*/ 1251122 w 1350350"/>
              <a:gd name="connsiteY8" fmla="*/ 1311913 h 1350350"/>
              <a:gd name="connsiteX9" fmla="*/ 1125287 w 1350350"/>
              <a:gd name="connsiteY9" fmla="*/ 1350350 h 1350350"/>
              <a:gd name="connsiteX10" fmla="*/ 225063 w 1350350"/>
              <a:gd name="connsiteY10" fmla="*/ 1350350 h 1350350"/>
              <a:gd name="connsiteX11" fmla="*/ 0 w 1350350"/>
              <a:gd name="connsiteY11" fmla="*/ 1125287 h 1350350"/>
              <a:gd name="connsiteX12" fmla="*/ 0 w 1350350"/>
              <a:gd name="connsiteY12" fmla="*/ 225063 h 1350350"/>
              <a:gd name="connsiteX13" fmla="*/ 225063 w 1350350"/>
              <a:gd name="connsiteY13" fmla="*/ 0 h 1350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350350" h="1350350">
                <a:moveTo>
                  <a:pt x="225063" y="0"/>
                </a:moveTo>
                <a:lnTo>
                  <a:pt x="1125287" y="0"/>
                </a:lnTo>
                <a:cubicBezTo>
                  <a:pt x="1249586" y="0"/>
                  <a:pt x="1350350" y="100764"/>
                  <a:pt x="1350350" y="225063"/>
                </a:cubicBezTo>
                <a:lnTo>
                  <a:pt x="1350350" y="1125287"/>
                </a:lnTo>
                <a:cubicBezTo>
                  <a:pt x="1350350" y="1187437"/>
                  <a:pt x="1325159" y="1243702"/>
                  <a:pt x="1284431" y="1284431"/>
                </a:cubicBezTo>
                <a:lnTo>
                  <a:pt x="1277564" y="1290096"/>
                </a:lnTo>
                <a:lnTo>
                  <a:pt x="1277564" y="1297424"/>
                </a:lnTo>
                <a:lnTo>
                  <a:pt x="1268683" y="1297424"/>
                </a:lnTo>
                <a:lnTo>
                  <a:pt x="1251122" y="1311913"/>
                </a:lnTo>
                <a:cubicBezTo>
                  <a:pt x="1215202" y="1336180"/>
                  <a:pt x="1171899" y="1350350"/>
                  <a:pt x="1125287" y="1350350"/>
                </a:cubicBezTo>
                <a:lnTo>
                  <a:pt x="225063" y="1350350"/>
                </a:lnTo>
                <a:cubicBezTo>
                  <a:pt x="100764" y="1350350"/>
                  <a:pt x="0" y="1249586"/>
                  <a:pt x="0" y="1125287"/>
                </a:cubicBezTo>
                <a:lnTo>
                  <a:pt x="0" y="225063"/>
                </a:lnTo>
                <a:cubicBezTo>
                  <a:pt x="0" y="100764"/>
                  <a:pt x="100764" y="0"/>
                  <a:pt x="225063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FFC727B8-D6D9-43EF-8679-D00E9D67899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725831" y="3825875"/>
            <a:ext cx="1350962" cy="1350963"/>
          </a:xfrm>
          <a:custGeom>
            <a:avLst/>
            <a:gdLst>
              <a:gd name="connsiteX0" fmla="*/ 225165 w 1350962"/>
              <a:gd name="connsiteY0" fmla="*/ 0 h 1350963"/>
              <a:gd name="connsiteX1" fmla="*/ 1125797 w 1350962"/>
              <a:gd name="connsiteY1" fmla="*/ 0 h 1350963"/>
              <a:gd name="connsiteX2" fmla="*/ 1350962 w 1350962"/>
              <a:gd name="connsiteY2" fmla="*/ 225165 h 1350963"/>
              <a:gd name="connsiteX3" fmla="*/ 1350962 w 1350962"/>
              <a:gd name="connsiteY3" fmla="*/ 1125798 h 1350963"/>
              <a:gd name="connsiteX4" fmla="*/ 1125797 w 1350962"/>
              <a:gd name="connsiteY4" fmla="*/ 1350963 h 1350963"/>
              <a:gd name="connsiteX5" fmla="*/ 225165 w 1350962"/>
              <a:gd name="connsiteY5" fmla="*/ 1350963 h 1350963"/>
              <a:gd name="connsiteX6" fmla="*/ 0 w 1350962"/>
              <a:gd name="connsiteY6" fmla="*/ 1125798 h 1350963"/>
              <a:gd name="connsiteX7" fmla="*/ 0 w 1350962"/>
              <a:gd name="connsiteY7" fmla="*/ 225165 h 1350963"/>
              <a:gd name="connsiteX8" fmla="*/ 225165 w 1350962"/>
              <a:gd name="connsiteY8" fmla="*/ 0 h 1350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50962" h="1350963">
                <a:moveTo>
                  <a:pt x="225165" y="0"/>
                </a:moveTo>
                <a:lnTo>
                  <a:pt x="1125797" y="0"/>
                </a:lnTo>
                <a:cubicBezTo>
                  <a:pt x="1250152" y="0"/>
                  <a:pt x="1350962" y="100810"/>
                  <a:pt x="1350962" y="225165"/>
                </a:cubicBezTo>
                <a:lnTo>
                  <a:pt x="1350962" y="1125798"/>
                </a:lnTo>
                <a:cubicBezTo>
                  <a:pt x="1350962" y="1250153"/>
                  <a:pt x="1250152" y="1350963"/>
                  <a:pt x="1125797" y="1350963"/>
                </a:cubicBezTo>
                <a:lnTo>
                  <a:pt x="225165" y="1350963"/>
                </a:lnTo>
                <a:cubicBezTo>
                  <a:pt x="100810" y="1350963"/>
                  <a:pt x="0" y="1250153"/>
                  <a:pt x="0" y="1125798"/>
                </a:cubicBezTo>
                <a:lnTo>
                  <a:pt x="0" y="225165"/>
                </a:lnTo>
                <a:cubicBezTo>
                  <a:pt x="0" y="100810"/>
                  <a:pt x="100810" y="0"/>
                  <a:pt x="225165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528A7B-8F36-BCD5-EB88-CE71FB1385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56362" y="1361260"/>
            <a:ext cx="4686184" cy="41354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7">
            <a:extLst>
              <a:ext uri="{FF2B5EF4-FFF2-40B4-BE49-F238E27FC236}">
                <a16:creationId xmlns:a16="http://schemas.microsoft.com/office/drawing/2014/main" id="{4C924AE6-77D0-6A32-BB61-3F1F1063A6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42567" y="158091"/>
            <a:ext cx="8143337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 sz="4400" b="1" dirty="0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rPr>
              <a:t>Title </a:t>
            </a:r>
            <a:r>
              <a:rPr lang="en-US" sz="4400" b="1" kern="1200" dirty="0">
                <a:gradFill flip="none" rotWithShape="1">
                  <a:gsLst>
                    <a:gs pos="0">
                      <a:schemeClr val="accent1"/>
                    </a:gs>
                    <a:gs pos="99000">
                      <a:schemeClr val="accent2"/>
                    </a:gs>
                  </a:gsLst>
                  <a:lin ang="0" scaled="1"/>
                  <a:tileRect/>
                </a:gradFill>
                <a:latin typeface="Space Grotesk" pitchFamily="2" charset="0"/>
                <a:ea typeface="+mn-ea"/>
                <a:cs typeface="Space Grotesk" pitchFamily="2" charset="0"/>
              </a:rPr>
              <a:t>Here</a:t>
            </a:r>
          </a:p>
        </p:txBody>
      </p:sp>
    </p:spTree>
    <p:extLst>
      <p:ext uri="{BB962C8B-B14F-4D97-AF65-F5344CB8AC3E}">
        <p14:creationId xmlns:p14="http://schemas.microsoft.com/office/powerpoint/2010/main" val="2761497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CDB7A24C-836B-4BC6-AF17-D2217E1018B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08700" y="1161143"/>
            <a:ext cx="4296227" cy="2148114"/>
          </a:xfrm>
          <a:prstGeom prst="roundRect">
            <a:avLst>
              <a:gd name="adj" fmla="val 10459"/>
            </a:avLst>
          </a:pr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61E15E2F-DD7E-43EF-993D-B2BC10E2348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183801" y="3520352"/>
            <a:ext cx="2425261" cy="2039257"/>
          </a:xfrm>
          <a:prstGeom prst="roundRect">
            <a:avLst>
              <a:gd name="adj" fmla="val 11529"/>
            </a:avLst>
          </a:pr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itle 7">
            <a:extLst>
              <a:ext uri="{FF2B5EF4-FFF2-40B4-BE49-F238E27FC236}">
                <a16:creationId xmlns:a16="http://schemas.microsoft.com/office/drawing/2014/main" id="{E443B165-ECAF-619E-A68C-F32C4416CE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42567" y="158091"/>
            <a:ext cx="8143337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 sz="4400" b="1" dirty="0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rPr>
              <a:t>Title </a:t>
            </a:r>
            <a:r>
              <a:rPr lang="en-US" sz="4400" b="1" kern="1200" dirty="0">
                <a:gradFill flip="none" rotWithShape="1">
                  <a:gsLst>
                    <a:gs pos="0">
                      <a:schemeClr val="accent1"/>
                    </a:gs>
                    <a:gs pos="99000">
                      <a:schemeClr val="accent2"/>
                    </a:gs>
                  </a:gsLst>
                  <a:lin ang="0" scaled="1"/>
                  <a:tileRect/>
                </a:gradFill>
                <a:latin typeface="Space Grotesk" pitchFamily="2" charset="0"/>
                <a:ea typeface="+mn-ea"/>
                <a:cs typeface="Space Grotesk" pitchFamily="2" charset="0"/>
              </a:rPr>
              <a:t>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04DFE7-A742-D8FD-6DBB-EB753C5CEE2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535728" y="1318989"/>
            <a:ext cx="4686184" cy="41354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589092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0B42BF0C-4D46-4604-9634-5A701BE30F3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031478" y="685800"/>
            <a:ext cx="4550922" cy="4550922"/>
          </a:xfrm>
          <a:custGeom>
            <a:avLst/>
            <a:gdLst>
              <a:gd name="connsiteX0" fmla="*/ 2275461 w 4550922"/>
              <a:gd name="connsiteY0" fmla="*/ 0 h 4550922"/>
              <a:gd name="connsiteX1" fmla="*/ 4550922 w 4550922"/>
              <a:gd name="connsiteY1" fmla="*/ 2275461 h 4550922"/>
              <a:gd name="connsiteX2" fmla="*/ 2275461 w 4550922"/>
              <a:gd name="connsiteY2" fmla="*/ 4550922 h 4550922"/>
              <a:gd name="connsiteX3" fmla="*/ 0 w 4550922"/>
              <a:gd name="connsiteY3" fmla="*/ 2275461 h 4550922"/>
              <a:gd name="connsiteX4" fmla="*/ 2275461 w 4550922"/>
              <a:gd name="connsiteY4" fmla="*/ 0 h 4550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50922" h="4550922">
                <a:moveTo>
                  <a:pt x="2275461" y="0"/>
                </a:moveTo>
                <a:cubicBezTo>
                  <a:pt x="3532163" y="0"/>
                  <a:pt x="4550922" y="1018759"/>
                  <a:pt x="4550922" y="2275461"/>
                </a:cubicBezTo>
                <a:cubicBezTo>
                  <a:pt x="4550922" y="3532163"/>
                  <a:pt x="3532163" y="4550922"/>
                  <a:pt x="2275461" y="4550922"/>
                </a:cubicBezTo>
                <a:cubicBezTo>
                  <a:pt x="1018759" y="4550922"/>
                  <a:pt x="0" y="3532163"/>
                  <a:pt x="0" y="2275461"/>
                </a:cubicBezTo>
                <a:cubicBezTo>
                  <a:pt x="0" y="1018759"/>
                  <a:pt x="1018759" y="0"/>
                  <a:pt x="2275461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4" name="Picture Placeholder 5">
            <a:extLst>
              <a:ext uri="{FF2B5EF4-FFF2-40B4-BE49-F238E27FC236}">
                <a16:creationId xmlns:a16="http://schemas.microsoft.com/office/drawing/2014/main" id="{446F88AC-274B-4591-9A09-57A165368FD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363338" y="3733589"/>
            <a:ext cx="1940794" cy="1940794"/>
          </a:xfrm>
          <a:custGeom>
            <a:avLst/>
            <a:gdLst>
              <a:gd name="connsiteX0" fmla="*/ 970397 w 1940794"/>
              <a:gd name="connsiteY0" fmla="*/ 0 h 1940794"/>
              <a:gd name="connsiteX1" fmla="*/ 1940794 w 1940794"/>
              <a:gd name="connsiteY1" fmla="*/ 970397 h 1940794"/>
              <a:gd name="connsiteX2" fmla="*/ 970397 w 1940794"/>
              <a:gd name="connsiteY2" fmla="*/ 1940794 h 1940794"/>
              <a:gd name="connsiteX3" fmla="*/ 0 w 1940794"/>
              <a:gd name="connsiteY3" fmla="*/ 970397 h 1940794"/>
              <a:gd name="connsiteX4" fmla="*/ 970397 w 1940794"/>
              <a:gd name="connsiteY4" fmla="*/ 0 h 1940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40794" h="1940794">
                <a:moveTo>
                  <a:pt x="970397" y="0"/>
                </a:moveTo>
                <a:cubicBezTo>
                  <a:pt x="1506332" y="0"/>
                  <a:pt x="1940794" y="434462"/>
                  <a:pt x="1940794" y="970397"/>
                </a:cubicBezTo>
                <a:cubicBezTo>
                  <a:pt x="1940794" y="1506332"/>
                  <a:pt x="1506332" y="1940794"/>
                  <a:pt x="970397" y="1940794"/>
                </a:cubicBezTo>
                <a:cubicBezTo>
                  <a:pt x="434462" y="1940794"/>
                  <a:pt x="0" y="1506332"/>
                  <a:pt x="0" y="970397"/>
                </a:cubicBezTo>
                <a:cubicBezTo>
                  <a:pt x="0" y="434462"/>
                  <a:pt x="434462" y="0"/>
                  <a:pt x="970397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B6815D-2F29-945D-3464-0CC04A4BDD9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41978" y="1224098"/>
            <a:ext cx="4686184" cy="41354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itle 7">
            <a:extLst>
              <a:ext uri="{FF2B5EF4-FFF2-40B4-BE49-F238E27FC236}">
                <a16:creationId xmlns:a16="http://schemas.microsoft.com/office/drawing/2014/main" id="{F076F1D8-FF55-2842-0A94-7A72939057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42567" y="158091"/>
            <a:ext cx="8143337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 sz="4400" b="1" dirty="0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rPr>
              <a:t>Title </a:t>
            </a:r>
            <a:r>
              <a:rPr lang="en-US" sz="4400" b="1" kern="1200" dirty="0">
                <a:gradFill flip="none" rotWithShape="1">
                  <a:gsLst>
                    <a:gs pos="0">
                      <a:schemeClr val="accent1"/>
                    </a:gs>
                    <a:gs pos="99000">
                      <a:schemeClr val="accent2"/>
                    </a:gs>
                  </a:gsLst>
                  <a:lin ang="0" scaled="1"/>
                  <a:tileRect/>
                </a:gradFill>
                <a:latin typeface="Space Grotesk" pitchFamily="2" charset="0"/>
                <a:ea typeface="+mn-ea"/>
                <a:cs typeface="Space Grotesk" pitchFamily="2" charset="0"/>
              </a:rPr>
              <a:t>Here</a:t>
            </a:r>
          </a:p>
        </p:txBody>
      </p:sp>
    </p:spTree>
    <p:extLst>
      <p:ext uri="{BB962C8B-B14F-4D97-AF65-F5344CB8AC3E}">
        <p14:creationId xmlns:p14="http://schemas.microsoft.com/office/powerpoint/2010/main" val="3769858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15C34F55-096A-47D1-9CBD-49682C86708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270352"/>
            <a:ext cx="5721530" cy="2105638"/>
          </a:xfrm>
          <a:custGeom>
            <a:avLst/>
            <a:gdLst>
              <a:gd name="connsiteX0" fmla="*/ 0 w 5721530"/>
              <a:gd name="connsiteY0" fmla="*/ 0 h 2105638"/>
              <a:gd name="connsiteX1" fmla="*/ 5478539 w 5721530"/>
              <a:gd name="connsiteY1" fmla="*/ 0 h 2105638"/>
              <a:gd name="connsiteX2" fmla="*/ 5721530 w 5721530"/>
              <a:gd name="connsiteY2" fmla="*/ 242991 h 2105638"/>
              <a:gd name="connsiteX3" fmla="*/ 5721530 w 5721530"/>
              <a:gd name="connsiteY3" fmla="*/ 1862647 h 2105638"/>
              <a:gd name="connsiteX4" fmla="*/ 5478539 w 5721530"/>
              <a:gd name="connsiteY4" fmla="*/ 2105638 h 2105638"/>
              <a:gd name="connsiteX5" fmla="*/ 0 w 5721530"/>
              <a:gd name="connsiteY5" fmla="*/ 2105638 h 2105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721530" h="2105638">
                <a:moveTo>
                  <a:pt x="0" y="0"/>
                </a:moveTo>
                <a:lnTo>
                  <a:pt x="5478539" y="0"/>
                </a:lnTo>
                <a:cubicBezTo>
                  <a:pt x="5612739" y="0"/>
                  <a:pt x="5721530" y="108791"/>
                  <a:pt x="5721530" y="242991"/>
                </a:cubicBezTo>
                <a:lnTo>
                  <a:pt x="5721530" y="1862647"/>
                </a:lnTo>
                <a:cubicBezTo>
                  <a:pt x="5721530" y="1996847"/>
                  <a:pt x="5612739" y="2105638"/>
                  <a:pt x="5478539" y="2105638"/>
                </a:cubicBezTo>
                <a:lnTo>
                  <a:pt x="0" y="2105638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3749E3C4-AE15-4B36-8062-0ECAE1FF70A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3569810"/>
            <a:ext cx="3189449" cy="2105638"/>
          </a:xfrm>
          <a:custGeom>
            <a:avLst/>
            <a:gdLst>
              <a:gd name="connsiteX0" fmla="*/ 0 w 3189449"/>
              <a:gd name="connsiteY0" fmla="*/ 0 h 2105638"/>
              <a:gd name="connsiteX1" fmla="*/ 2946458 w 3189449"/>
              <a:gd name="connsiteY1" fmla="*/ 0 h 2105638"/>
              <a:gd name="connsiteX2" fmla="*/ 3189449 w 3189449"/>
              <a:gd name="connsiteY2" fmla="*/ 242991 h 2105638"/>
              <a:gd name="connsiteX3" fmla="*/ 3189449 w 3189449"/>
              <a:gd name="connsiteY3" fmla="*/ 1862647 h 2105638"/>
              <a:gd name="connsiteX4" fmla="*/ 2946458 w 3189449"/>
              <a:gd name="connsiteY4" fmla="*/ 2105638 h 2105638"/>
              <a:gd name="connsiteX5" fmla="*/ 0 w 3189449"/>
              <a:gd name="connsiteY5" fmla="*/ 2105638 h 2105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89449" h="2105638">
                <a:moveTo>
                  <a:pt x="0" y="0"/>
                </a:moveTo>
                <a:lnTo>
                  <a:pt x="2946458" y="0"/>
                </a:lnTo>
                <a:cubicBezTo>
                  <a:pt x="3080658" y="0"/>
                  <a:pt x="3189449" y="108791"/>
                  <a:pt x="3189449" y="242991"/>
                </a:cubicBezTo>
                <a:lnTo>
                  <a:pt x="3189449" y="1862647"/>
                </a:lnTo>
                <a:cubicBezTo>
                  <a:pt x="3189449" y="1996847"/>
                  <a:pt x="3080658" y="2105638"/>
                  <a:pt x="2946458" y="2105638"/>
                </a:cubicBezTo>
                <a:lnTo>
                  <a:pt x="0" y="2105638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C98A8C-A243-F1B0-CF7C-A8504A15F52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535728" y="1318989"/>
            <a:ext cx="4686184" cy="41354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7">
            <a:extLst>
              <a:ext uri="{FF2B5EF4-FFF2-40B4-BE49-F238E27FC236}">
                <a16:creationId xmlns:a16="http://schemas.microsoft.com/office/drawing/2014/main" id="{96052890-F062-A301-BC29-834B47D132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42567" y="158091"/>
            <a:ext cx="8143337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 sz="4400" b="1" dirty="0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rPr>
              <a:t>Title </a:t>
            </a:r>
            <a:r>
              <a:rPr lang="en-US" sz="4400" b="1" kern="1200" dirty="0">
                <a:gradFill flip="none" rotWithShape="1">
                  <a:gsLst>
                    <a:gs pos="0">
                      <a:schemeClr val="accent1"/>
                    </a:gs>
                    <a:gs pos="99000">
                      <a:schemeClr val="accent2"/>
                    </a:gs>
                  </a:gsLst>
                  <a:lin ang="0" scaled="1"/>
                  <a:tileRect/>
                </a:gradFill>
                <a:latin typeface="Space Grotesk" pitchFamily="2" charset="0"/>
                <a:ea typeface="+mn-ea"/>
                <a:cs typeface="Space Grotesk" pitchFamily="2" charset="0"/>
              </a:rPr>
              <a:t>Here</a:t>
            </a:r>
          </a:p>
        </p:txBody>
      </p:sp>
    </p:spTree>
    <p:extLst>
      <p:ext uri="{BB962C8B-B14F-4D97-AF65-F5344CB8AC3E}">
        <p14:creationId xmlns:p14="http://schemas.microsoft.com/office/powerpoint/2010/main" val="25781472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9A03078D-59A7-4935-A19F-637387C8D54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657600"/>
          </a:xfrm>
          <a:custGeom>
            <a:avLst/>
            <a:gdLst>
              <a:gd name="connsiteX0" fmla="*/ 0 w 12192000"/>
              <a:gd name="connsiteY0" fmla="*/ 0 h 3657600"/>
              <a:gd name="connsiteX1" fmla="*/ 12192000 w 12192000"/>
              <a:gd name="connsiteY1" fmla="*/ 0 h 3657600"/>
              <a:gd name="connsiteX2" fmla="*/ 12192000 w 12192000"/>
              <a:gd name="connsiteY2" fmla="*/ 3178875 h 3657600"/>
              <a:gd name="connsiteX3" fmla="*/ 11713275 w 12192000"/>
              <a:gd name="connsiteY3" fmla="*/ 3657600 h 3657600"/>
              <a:gd name="connsiteX4" fmla="*/ 478725 w 12192000"/>
              <a:gd name="connsiteY4" fmla="*/ 3657600 h 3657600"/>
              <a:gd name="connsiteX5" fmla="*/ 0 w 12192000"/>
              <a:gd name="connsiteY5" fmla="*/ 3178875 h 365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3657600">
                <a:moveTo>
                  <a:pt x="0" y="0"/>
                </a:moveTo>
                <a:lnTo>
                  <a:pt x="12192000" y="0"/>
                </a:lnTo>
                <a:lnTo>
                  <a:pt x="12192000" y="3178875"/>
                </a:lnTo>
                <a:cubicBezTo>
                  <a:pt x="12192000" y="3443268"/>
                  <a:pt x="11977668" y="3657600"/>
                  <a:pt x="11713275" y="3657600"/>
                </a:cubicBezTo>
                <a:lnTo>
                  <a:pt x="478725" y="3657600"/>
                </a:lnTo>
                <a:cubicBezTo>
                  <a:pt x="214332" y="3657600"/>
                  <a:pt x="0" y="3443268"/>
                  <a:pt x="0" y="3178875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F9E57461-E555-4DB4-AFAF-C292005EB92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785257" y="2529349"/>
            <a:ext cx="3918857" cy="2133600"/>
          </a:xfrm>
          <a:custGeom>
            <a:avLst/>
            <a:gdLst>
              <a:gd name="connsiteX0" fmla="*/ 355607 w 3918857"/>
              <a:gd name="connsiteY0" fmla="*/ 0 h 2133600"/>
              <a:gd name="connsiteX1" fmla="*/ 3563250 w 3918857"/>
              <a:gd name="connsiteY1" fmla="*/ 0 h 2133600"/>
              <a:gd name="connsiteX2" fmla="*/ 3918857 w 3918857"/>
              <a:gd name="connsiteY2" fmla="*/ 355607 h 2133600"/>
              <a:gd name="connsiteX3" fmla="*/ 3918857 w 3918857"/>
              <a:gd name="connsiteY3" fmla="*/ 1777993 h 2133600"/>
              <a:gd name="connsiteX4" fmla="*/ 3563250 w 3918857"/>
              <a:gd name="connsiteY4" fmla="*/ 2133600 h 2133600"/>
              <a:gd name="connsiteX5" fmla="*/ 355607 w 3918857"/>
              <a:gd name="connsiteY5" fmla="*/ 2133600 h 2133600"/>
              <a:gd name="connsiteX6" fmla="*/ 0 w 3918857"/>
              <a:gd name="connsiteY6" fmla="*/ 1777993 h 2133600"/>
              <a:gd name="connsiteX7" fmla="*/ 0 w 3918857"/>
              <a:gd name="connsiteY7" fmla="*/ 355607 h 2133600"/>
              <a:gd name="connsiteX8" fmla="*/ 355607 w 3918857"/>
              <a:gd name="connsiteY8" fmla="*/ 0 h 213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18857" h="2133600">
                <a:moveTo>
                  <a:pt x="355607" y="0"/>
                </a:moveTo>
                <a:lnTo>
                  <a:pt x="3563250" y="0"/>
                </a:lnTo>
                <a:cubicBezTo>
                  <a:pt x="3759646" y="0"/>
                  <a:pt x="3918857" y="159211"/>
                  <a:pt x="3918857" y="355607"/>
                </a:cubicBezTo>
                <a:lnTo>
                  <a:pt x="3918857" y="1777993"/>
                </a:lnTo>
                <a:cubicBezTo>
                  <a:pt x="3918857" y="1974389"/>
                  <a:pt x="3759646" y="2133600"/>
                  <a:pt x="3563250" y="2133600"/>
                </a:cubicBezTo>
                <a:lnTo>
                  <a:pt x="355607" y="2133600"/>
                </a:lnTo>
                <a:cubicBezTo>
                  <a:pt x="159211" y="2133600"/>
                  <a:pt x="0" y="1974389"/>
                  <a:pt x="0" y="1777993"/>
                </a:cubicBezTo>
                <a:lnTo>
                  <a:pt x="0" y="355607"/>
                </a:lnTo>
                <a:cubicBezTo>
                  <a:pt x="0" y="159211"/>
                  <a:pt x="159211" y="0"/>
                  <a:pt x="355607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26CCAC54-BB23-4C64-A868-B190C66730A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549572" y="2529349"/>
            <a:ext cx="3918857" cy="2133600"/>
          </a:xfrm>
          <a:custGeom>
            <a:avLst/>
            <a:gdLst>
              <a:gd name="connsiteX0" fmla="*/ 355607 w 3918857"/>
              <a:gd name="connsiteY0" fmla="*/ 0 h 2133600"/>
              <a:gd name="connsiteX1" fmla="*/ 3563250 w 3918857"/>
              <a:gd name="connsiteY1" fmla="*/ 0 h 2133600"/>
              <a:gd name="connsiteX2" fmla="*/ 3918857 w 3918857"/>
              <a:gd name="connsiteY2" fmla="*/ 355607 h 2133600"/>
              <a:gd name="connsiteX3" fmla="*/ 3918857 w 3918857"/>
              <a:gd name="connsiteY3" fmla="*/ 1777993 h 2133600"/>
              <a:gd name="connsiteX4" fmla="*/ 3563250 w 3918857"/>
              <a:gd name="connsiteY4" fmla="*/ 2133600 h 2133600"/>
              <a:gd name="connsiteX5" fmla="*/ 355607 w 3918857"/>
              <a:gd name="connsiteY5" fmla="*/ 2133600 h 2133600"/>
              <a:gd name="connsiteX6" fmla="*/ 0 w 3918857"/>
              <a:gd name="connsiteY6" fmla="*/ 1777993 h 2133600"/>
              <a:gd name="connsiteX7" fmla="*/ 0 w 3918857"/>
              <a:gd name="connsiteY7" fmla="*/ 355607 h 2133600"/>
              <a:gd name="connsiteX8" fmla="*/ 355607 w 3918857"/>
              <a:gd name="connsiteY8" fmla="*/ 0 h 213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18857" h="2133600">
                <a:moveTo>
                  <a:pt x="355607" y="0"/>
                </a:moveTo>
                <a:lnTo>
                  <a:pt x="3563250" y="0"/>
                </a:lnTo>
                <a:cubicBezTo>
                  <a:pt x="3759646" y="0"/>
                  <a:pt x="3918857" y="159211"/>
                  <a:pt x="3918857" y="355607"/>
                </a:cubicBezTo>
                <a:lnTo>
                  <a:pt x="3918857" y="1777993"/>
                </a:lnTo>
                <a:cubicBezTo>
                  <a:pt x="3918857" y="1974389"/>
                  <a:pt x="3759646" y="2133600"/>
                  <a:pt x="3563250" y="2133600"/>
                </a:cubicBezTo>
                <a:lnTo>
                  <a:pt x="355607" y="2133600"/>
                </a:lnTo>
                <a:cubicBezTo>
                  <a:pt x="159211" y="2133600"/>
                  <a:pt x="0" y="1974389"/>
                  <a:pt x="0" y="1777993"/>
                </a:cubicBezTo>
                <a:lnTo>
                  <a:pt x="0" y="355607"/>
                </a:lnTo>
                <a:cubicBezTo>
                  <a:pt x="0" y="159211"/>
                  <a:pt x="159211" y="0"/>
                  <a:pt x="355607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4093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90000"/>
            <a:lumOff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79C91FAB-7600-4BD4-9C63-4F2FF2C19190}"/>
              </a:ext>
            </a:extLst>
          </p:cNvPr>
          <p:cNvGrpSpPr/>
          <p:nvPr userDrawn="1"/>
        </p:nvGrpSpPr>
        <p:grpSpPr>
          <a:xfrm>
            <a:off x="309324" y="3273040"/>
            <a:ext cx="11573353" cy="3587612"/>
            <a:chOff x="309324" y="3273040"/>
            <a:chExt cx="11573353" cy="3587612"/>
          </a:xfrm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B033F4D4-3759-9686-A151-BCD88D73B31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580452" y="3273040"/>
              <a:ext cx="61200" cy="2663659"/>
            </a:xfrm>
            <a:custGeom>
              <a:avLst/>
              <a:gdLst>
                <a:gd name="connsiteX0" fmla="*/ 18000 w 61200"/>
                <a:gd name="connsiteY0" fmla="*/ 0 h 1615679"/>
                <a:gd name="connsiteX1" fmla="*/ 43200 w 61200"/>
                <a:gd name="connsiteY1" fmla="*/ 0 h 1615679"/>
                <a:gd name="connsiteX2" fmla="*/ 43200 w 61200"/>
                <a:gd name="connsiteY2" fmla="*/ 1559698 h 1615679"/>
                <a:gd name="connsiteX3" fmla="*/ 52238 w 61200"/>
                <a:gd name="connsiteY3" fmla="*/ 1563442 h 1615679"/>
                <a:gd name="connsiteX4" fmla="*/ 61200 w 61200"/>
                <a:gd name="connsiteY4" fmla="*/ 1585079 h 1615679"/>
                <a:gd name="connsiteX5" fmla="*/ 30600 w 61200"/>
                <a:gd name="connsiteY5" fmla="*/ 1615679 h 1615679"/>
                <a:gd name="connsiteX6" fmla="*/ 0 w 61200"/>
                <a:gd name="connsiteY6" fmla="*/ 1585079 h 1615679"/>
                <a:gd name="connsiteX7" fmla="*/ 8963 w 61200"/>
                <a:gd name="connsiteY7" fmla="*/ 1563442 h 1615679"/>
                <a:gd name="connsiteX8" fmla="*/ 18000 w 61200"/>
                <a:gd name="connsiteY8" fmla="*/ 1559698 h 161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200" h="1615679">
                  <a:moveTo>
                    <a:pt x="18000" y="0"/>
                  </a:moveTo>
                  <a:lnTo>
                    <a:pt x="43200" y="0"/>
                  </a:lnTo>
                  <a:lnTo>
                    <a:pt x="43200" y="1559698"/>
                  </a:lnTo>
                  <a:lnTo>
                    <a:pt x="52238" y="1563442"/>
                  </a:lnTo>
                  <a:cubicBezTo>
                    <a:pt x="57775" y="1568979"/>
                    <a:pt x="61200" y="1576629"/>
                    <a:pt x="61200" y="1585079"/>
                  </a:cubicBezTo>
                  <a:cubicBezTo>
                    <a:pt x="61200" y="1601979"/>
                    <a:pt x="47500" y="1615679"/>
                    <a:pt x="30600" y="1615679"/>
                  </a:cubicBezTo>
                  <a:cubicBezTo>
                    <a:pt x="13700" y="1615679"/>
                    <a:pt x="0" y="1601979"/>
                    <a:pt x="0" y="1585079"/>
                  </a:cubicBezTo>
                  <a:cubicBezTo>
                    <a:pt x="0" y="1576629"/>
                    <a:pt x="3425" y="1568979"/>
                    <a:pt x="8963" y="1563442"/>
                  </a:cubicBezTo>
                  <a:lnTo>
                    <a:pt x="18000" y="155969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07FA6E7-65F0-D157-230E-E133AE5B7C49}"/>
                </a:ext>
              </a:extLst>
            </p:cNvPr>
            <p:cNvSpPr/>
            <p:nvPr userDrawn="1"/>
          </p:nvSpPr>
          <p:spPr>
            <a:xfrm>
              <a:off x="3523144" y="4024394"/>
              <a:ext cx="25200" cy="2582428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49596BA-FA3C-FECA-CE6B-0FE9A75849FF}"/>
                </a:ext>
              </a:extLst>
            </p:cNvPr>
            <p:cNvSpPr/>
            <p:nvPr userDrawn="1"/>
          </p:nvSpPr>
          <p:spPr>
            <a:xfrm>
              <a:off x="6101400" y="4278224"/>
              <a:ext cx="25200" cy="2582428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0DBB012-6E51-E4D2-FD3D-D1018C8824BA}"/>
                </a:ext>
              </a:extLst>
            </p:cNvPr>
            <p:cNvSpPr/>
            <p:nvPr userDrawn="1"/>
          </p:nvSpPr>
          <p:spPr>
            <a:xfrm>
              <a:off x="309324" y="3897479"/>
              <a:ext cx="25200" cy="2582428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5240E645-110E-ADBD-F2D3-778CE36F2F47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5429836" y="3689333"/>
              <a:ext cx="61200" cy="2663659"/>
            </a:xfrm>
            <a:custGeom>
              <a:avLst/>
              <a:gdLst>
                <a:gd name="connsiteX0" fmla="*/ 18000 w 61200"/>
                <a:gd name="connsiteY0" fmla="*/ 0 h 1615679"/>
                <a:gd name="connsiteX1" fmla="*/ 43200 w 61200"/>
                <a:gd name="connsiteY1" fmla="*/ 0 h 1615679"/>
                <a:gd name="connsiteX2" fmla="*/ 43200 w 61200"/>
                <a:gd name="connsiteY2" fmla="*/ 1559698 h 1615679"/>
                <a:gd name="connsiteX3" fmla="*/ 52238 w 61200"/>
                <a:gd name="connsiteY3" fmla="*/ 1563442 h 1615679"/>
                <a:gd name="connsiteX4" fmla="*/ 61200 w 61200"/>
                <a:gd name="connsiteY4" fmla="*/ 1585079 h 1615679"/>
                <a:gd name="connsiteX5" fmla="*/ 30600 w 61200"/>
                <a:gd name="connsiteY5" fmla="*/ 1615679 h 1615679"/>
                <a:gd name="connsiteX6" fmla="*/ 0 w 61200"/>
                <a:gd name="connsiteY6" fmla="*/ 1585079 h 1615679"/>
                <a:gd name="connsiteX7" fmla="*/ 8963 w 61200"/>
                <a:gd name="connsiteY7" fmla="*/ 1563442 h 1615679"/>
                <a:gd name="connsiteX8" fmla="*/ 18000 w 61200"/>
                <a:gd name="connsiteY8" fmla="*/ 1559698 h 161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200" h="1615679">
                  <a:moveTo>
                    <a:pt x="18000" y="0"/>
                  </a:moveTo>
                  <a:lnTo>
                    <a:pt x="43200" y="0"/>
                  </a:lnTo>
                  <a:lnTo>
                    <a:pt x="43200" y="1559698"/>
                  </a:lnTo>
                  <a:lnTo>
                    <a:pt x="52238" y="1563442"/>
                  </a:lnTo>
                  <a:cubicBezTo>
                    <a:pt x="57775" y="1568979"/>
                    <a:pt x="61200" y="1576629"/>
                    <a:pt x="61200" y="1585079"/>
                  </a:cubicBezTo>
                  <a:cubicBezTo>
                    <a:pt x="61200" y="1601979"/>
                    <a:pt x="47500" y="1615679"/>
                    <a:pt x="30600" y="1615679"/>
                  </a:cubicBezTo>
                  <a:cubicBezTo>
                    <a:pt x="13700" y="1615679"/>
                    <a:pt x="0" y="1601979"/>
                    <a:pt x="0" y="1585079"/>
                  </a:cubicBezTo>
                  <a:cubicBezTo>
                    <a:pt x="0" y="1576629"/>
                    <a:pt x="3425" y="1568979"/>
                    <a:pt x="8963" y="1563442"/>
                  </a:cubicBezTo>
                  <a:lnTo>
                    <a:pt x="18000" y="155969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C6DBCF7E-5E9B-069B-1C52-7A3DB6F1D580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8643656" y="3481186"/>
              <a:ext cx="61200" cy="2663659"/>
            </a:xfrm>
            <a:custGeom>
              <a:avLst/>
              <a:gdLst>
                <a:gd name="connsiteX0" fmla="*/ 18000 w 61200"/>
                <a:gd name="connsiteY0" fmla="*/ 0 h 1615679"/>
                <a:gd name="connsiteX1" fmla="*/ 43200 w 61200"/>
                <a:gd name="connsiteY1" fmla="*/ 0 h 1615679"/>
                <a:gd name="connsiteX2" fmla="*/ 43200 w 61200"/>
                <a:gd name="connsiteY2" fmla="*/ 1559698 h 1615679"/>
                <a:gd name="connsiteX3" fmla="*/ 52238 w 61200"/>
                <a:gd name="connsiteY3" fmla="*/ 1563442 h 1615679"/>
                <a:gd name="connsiteX4" fmla="*/ 61200 w 61200"/>
                <a:gd name="connsiteY4" fmla="*/ 1585079 h 1615679"/>
                <a:gd name="connsiteX5" fmla="*/ 30600 w 61200"/>
                <a:gd name="connsiteY5" fmla="*/ 1615679 h 1615679"/>
                <a:gd name="connsiteX6" fmla="*/ 0 w 61200"/>
                <a:gd name="connsiteY6" fmla="*/ 1585079 h 1615679"/>
                <a:gd name="connsiteX7" fmla="*/ 8963 w 61200"/>
                <a:gd name="connsiteY7" fmla="*/ 1563442 h 1615679"/>
                <a:gd name="connsiteX8" fmla="*/ 18000 w 61200"/>
                <a:gd name="connsiteY8" fmla="*/ 1559698 h 161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200" h="1615679">
                  <a:moveTo>
                    <a:pt x="18000" y="0"/>
                  </a:moveTo>
                  <a:lnTo>
                    <a:pt x="43200" y="0"/>
                  </a:lnTo>
                  <a:lnTo>
                    <a:pt x="43200" y="1559698"/>
                  </a:lnTo>
                  <a:lnTo>
                    <a:pt x="52238" y="1563442"/>
                  </a:lnTo>
                  <a:cubicBezTo>
                    <a:pt x="57775" y="1568979"/>
                    <a:pt x="61200" y="1576629"/>
                    <a:pt x="61200" y="1585079"/>
                  </a:cubicBezTo>
                  <a:cubicBezTo>
                    <a:pt x="61200" y="1601979"/>
                    <a:pt x="47500" y="1615679"/>
                    <a:pt x="30600" y="1615679"/>
                  </a:cubicBezTo>
                  <a:cubicBezTo>
                    <a:pt x="13700" y="1615679"/>
                    <a:pt x="0" y="1601979"/>
                    <a:pt x="0" y="1585079"/>
                  </a:cubicBezTo>
                  <a:cubicBezTo>
                    <a:pt x="0" y="1576629"/>
                    <a:pt x="3425" y="1568979"/>
                    <a:pt x="8963" y="1563442"/>
                  </a:cubicBezTo>
                  <a:lnTo>
                    <a:pt x="18000" y="155969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70128EB-0346-668B-A9B0-67DF00EBB41C}"/>
                </a:ext>
              </a:extLst>
            </p:cNvPr>
            <p:cNvSpPr/>
            <p:nvPr userDrawn="1"/>
          </p:nvSpPr>
          <p:spPr>
            <a:xfrm>
              <a:off x="7372528" y="4151309"/>
              <a:ext cx="25200" cy="2582428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D856A4E8-27FD-BFBA-3828-9942048D1AFA}"/>
                </a:ext>
              </a:extLst>
            </p:cNvPr>
            <p:cNvSpPr/>
            <p:nvPr userDrawn="1"/>
          </p:nvSpPr>
          <p:spPr>
            <a:xfrm>
              <a:off x="944888" y="4912799"/>
              <a:ext cx="25200" cy="1943483"/>
            </a:xfrm>
            <a:custGeom>
              <a:avLst/>
              <a:gdLst>
                <a:gd name="connsiteX0" fmla="*/ 0 w 25200"/>
                <a:gd name="connsiteY0" fmla="*/ 0 h 1178846"/>
                <a:gd name="connsiteX1" fmla="*/ 25200 w 25200"/>
                <a:gd name="connsiteY1" fmla="*/ 0 h 1178846"/>
                <a:gd name="connsiteX2" fmla="*/ 25200 w 25200"/>
                <a:gd name="connsiteY2" fmla="*/ 1178846 h 1178846"/>
                <a:gd name="connsiteX3" fmla="*/ 0 w 25200"/>
                <a:gd name="connsiteY3" fmla="*/ 1178846 h 1178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178846">
                  <a:moveTo>
                    <a:pt x="0" y="0"/>
                  </a:moveTo>
                  <a:lnTo>
                    <a:pt x="25200" y="0"/>
                  </a:lnTo>
                  <a:lnTo>
                    <a:pt x="25200" y="1178846"/>
                  </a:lnTo>
                  <a:lnTo>
                    <a:pt x="0" y="1178846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2F409095-60AE-5ED3-A9FE-AFD9AA54D7C5}"/>
                </a:ext>
              </a:extLst>
            </p:cNvPr>
            <p:cNvSpPr/>
            <p:nvPr userDrawn="1"/>
          </p:nvSpPr>
          <p:spPr>
            <a:xfrm>
              <a:off x="2252016" y="5547373"/>
              <a:ext cx="25200" cy="1308908"/>
            </a:xfrm>
            <a:custGeom>
              <a:avLst/>
              <a:gdLst>
                <a:gd name="connsiteX0" fmla="*/ 0 w 25200"/>
                <a:gd name="connsiteY0" fmla="*/ 0 h 793936"/>
                <a:gd name="connsiteX1" fmla="*/ 25200 w 25200"/>
                <a:gd name="connsiteY1" fmla="*/ 0 h 793936"/>
                <a:gd name="connsiteX2" fmla="*/ 25200 w 25200"/>
                <a:gd name="connsiteY2" fmla="*/ 793936 h 793936"/>
                <a:gd name="connsiteX3" fmla="*/ 0 w 25200"/>
                <a:gd name="connsiteY3" fmla="*/ 793936 h 793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793936">
                  <a:moveTo>
                    <a:pt x="0" y="0"/>
                  </a:moveTo>
                  <a:lnTo>
                    <a:pt x="25200" y="0"/>
                  </a:lnTo>
                  <a:lnTo>
                    <a:pt x="25200" y="793936"/>
                  </a:lnTo>
                  <a:lnTo>
                    <a:pt x="0" y="793936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E4F06C35-BD39-D9DE-3580-1DA4138DD320}"/>
                </a:ext>
              </a:extLst>
            </p:cNvPr>
            <p:cNvSpPr/>
            <p:nvPr userDrawn="1"/>
          </p:nvSpPr>
          <p:spPr>
            <a:xfrm>
              <a:off x="2887580" y="5166629"/>
              <a:ext cx="25200" cy="1689653"/>
            </a:xfrm>
            <a:custGeom>
              <a:avLst/>
              <a:gdLst>
                <a:gd name="connsiteX0" fmla="*/ 0 w 25200"/>
                <a:gd name="connsiteY0" fmla="*/ 0 h 1024882"/>
                <a:gd name="connsiteX1" fmla="*/ 25200 w 25200"/>
                <a:gd name="connsiteY1" fmla="*/ 0 h 1024882"/>
                <a:gd name="connsiteX2" fmla="*/ 25200 w 25200"/>
                <a:gd name="connsiteY2" fmla="*/ 1024882 h 1024882"/>
                <a:gd name="connsiteX3" fmla="*/ 0 w 25200"/>
                <a:gd name="connsiteY3" fmla="*/ 1024882 h 1024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024882">
                  <a:moveTo>
                    <a:pt x="0" y="0"/>
                  </a:moveTo>
                  <a:lnTo>
                    <a:pt x="25200" y="0"/>
                  </a:lnTo>
                  <a:lnTo>
                    <a:pt x="25200" y="1024882"/>
                  </a:lnTo>
                  <a:lnTo>
                    <a:pt x="0" y="1024882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89246507-7C93-EE4C-21C0-E1CF0DD19F41}"/>
                </a:ext>
              </a:extLst>
            </p:cNvPr>
            <p:cNvSpPr/>
            <p:nvPr userDrawn="1"/>
          </p:nvSpPr>
          <p:spPr>
            <a:xfrm>
              <a:off x="4158708" y="4405139"/>
              <a:ext cx="25200" cy="2451143"/>
            </a:xfrm>
            <a:custGeom>
              <a:avLst/>
              <a:gdLst>
                <a:gd name="connsiteX0" fmla="*/ 0 w 25200"/>
                <a:gd name="connsiteY0" fmla="*/ 0 h 1486774"/>
                <a:gd name="connsiteX1" fmla="*/ 25200 w 25200"/>
                <a:gd name="connsiteY1" fmla="*/ 0 h 1486774"/>
                <a:gd name="connsiteX2" fmla="*/ 25200 w 25200"/>
                <a:gd name="connsiteY2" fmla="*/ 1486774 h 1486774"/>
                <a:gd name="connsiteX3" fmla="*/ 0 w 25200"/>
                <a:gd name="connsiteY3" fmla="*/ 1486774 h 1486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486774">
                  <a:moveTo>
                    <a:pt x="0" y="0"/>
                  </a:moveTo>
                  <a:lnTo>
                    <a:pt x="25200" y="0"/>
                  </a:lnTo>
                  <a:lnTo>
                    <a:pt x="25200" y="1486774"/>
                  </a:lnTo>
                  <a:lnTo>
                    <a:pt x="0" y="1486774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E36B2EDF-FA8B-0FF0-B921-AD246B9C4F0D}"/>
                </a:ext>
              </a:extLst>
            </p:cNvPr>
            <p:cNvSpPr/>
            <p:nvPr userDrawn="1"/>
          </p:nvSpPr>
          <p:spPr>
            <a:xfrm>
              <a:off x="4794272" y="4532054"/>
              <a:ext cx="25200" cy="2324228"/>
            </a:xfrm>
            <a:custGeom>
              <a:avLst/>
              <a:gdLst>
                <a:gd name="connsiteX0" fmla="*/ 0 w 25200"/>
                <a:gd name="connsiteY0" fmla="*/ 0 h 1409792"/>
                <a:gd name="connsiteX1" fmla="*/ 25200 w 25200"/>
                <a:gd name="connsiteY1" fmla="*/ 0 h 1409792"/>
                <a:gd name="connsiteX2" fmla="*/ 25200 w 25200"/>
                <a:gd name="connsiteY2" fmla="*/ 1409792 h 1409792"/>
                <a:gd name="connsiteX3" fmla="*/ 0 w 25200"/>
                <a:gd name="connsiteY3" fmla="*/ 1409792 h 1409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409792">
                  <a:moveTo>
                    <a:pt x="0" y="0"/>
                  </a:moveTo>
                  <a:lnTo>
                    <a:pt x="25200" y="0"/>
                  </a:lnTo>
                  <a:lnTo>
                    <a:pt x="25200" y="1409792"/>
                  </a:lnTo>
                  <a:lnTo>
                    <a:pt x="0" y="1409792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A302EA32-D69C-3C2D-A97F-3DE91E991140}"/>
                </a:ext>
              </a:extLst>
            </p:cNvPr>
            <p:cNvSpPr/>
            <p:nvPr userDrawn="1"/>
          </p:nvSpPr>
          <p:spPr>
            <a:xfrm>
              <a:off x="6736964" y="5674288"/>
              <a:ext cx="25200" cy="1181993"/>
            </a:xfrm>
            <a:custGeom>
              <a:avLst/>
              <a:gdLst>
                <a:gd name="connsiteX0" fmla="*/ 0 w 25200"/>
                <a:gd name="connsiteY0" fmla="*/ 0 h 716954"/>
                <a:gd name="connsiteX1" fmla="*/ 25200 w 25200"/>
                <a:gd name="connsiteY1" fmla="*/ 0 h 716954"/>
                <a:gd name="connsiteX2" fmla="*/ 25200 w 25200"/>
                <a:gd name="connsiteY2" fmla="*/ 716954 h 716954"/>
                <a:gd name="connsiteX3" fmla="*/ 0 w 25200"/>
                <a:gd name="connsiteY3" fmla="*/ 716954 h 716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716954">
                  <a:moveTo>
                    <a:pt x="0" y="0"/>
                  </a:moveTo>
                  <a:lnTo>
                    <a:pt x="25200" y="0"/>
                  </a:lnTo>
                  <a:lnTo>
                    <a:pt x="25200" y="716954"/>
                  </a:lnTo>
                  <a:lnTo>
                    <a:pt x="0" y="716954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60149D19-3080-E0DB-ECC1-E6B14E5A9525}"/>
                </a:ext>
              </a:extLst>
            </p:cNvPr>
            <p:cNvSpPr/>
            <p:nvPr userDrawn="1"/>
          </p:nvSpPr>
          <p:spPr>
            <a:xfrm>
              <a:off x="8008092" y="5039714"/>
              <a:ext cx="25200" cy="1816568"/>
            </a:xfrm>
            <a:custGeom>
              <a:avLst/>
              <a:gdLst>
                <a:gd name="connsiteX0" fmla="*/ 0 w 25200"/>
                <a:gd name="connsiteY0" fmla="*/ 0 h 1101864"/>
                <a:gd name="connsiteX1" fmla="*/ 25200 w 25200"/>
                <a:gd name="connsiteY1" fmla="*/ 0 h 1101864"/>
                <a:gd name="connsiteX2" fmla="*/ 25200 w 25200"/>
                <a:gd name="connsiteY2" fmla="*/ 1101864 h 1101864"/>
                <a:gd name="connsiteX3" fmla="*/ 0 w 25200"/>
                <a:gd name="connsiteY3" fmla="*/ 1101864 h 1101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101864">
                  <a:moveTo>
                    <a:pt x="0" y="0"/>
                  </a:moveTo>
                  <a:lnTo>
                    <a:pt x="25200" y="0"/>
                  </a:lnTo>
                  <a:lnTo>
                    <a:pt x="25200" y="1101864"/>
                  </a:lnTo>
                  <a:lnTo>
                    <a:pt x="0" y="1101864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73C35910-DE2C-5F17-06B5-86CF42CCC189}"/>
                </a:ext>
              </a:extLst>
            </p:cNvPr>
            <p:cNvSpPr/>
            <p:nvPr userDrawn="1"/>
          </p:nvSpPr>
          <p:spPr>
            <a:xfrm>
              <a:off x="9315220" y="4785884"/>
              <a:ext cx="25200" cy="2070398"/>
            </a:xfrm>
            <a:custGeom>
              <a:avLst/>
              <a:gdLst>
                <a:gd name="connsiteX0" fmla="*/ 0 w 25200"/>
                <a:gd name="connsiteY0" fmla="*/ 0 h 1255828"/>
                <a:gd name="connsiteX1" fmla="*/ 25200 w 25200"/>
                <a:gd name="connsiteY1" fmla="*/ 0 h 1255828"/>
                <a:gd name="connsiteX2" fmla="*/ 25200 w 25200"/>
                <a:gd name="connsiteY2" fmla="*/ 1255828 h 1255828"/>
                <a:gd name="connsiteX3" fmla="*/ 0 w 25200"/>
                <a:gd name="connsiteY3" fmla="*/ 1255828 h 1255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255828">
                  <a:moveTo>
                    <a:pt x="0" y="0"/>
                  </a:moveTo>
                  <a:lnTo>
                    <a:pt x="25200" y="0"/>
                  </a:lnTo>
                  <a:lnTo>
                    <a:pt x="25200" y="1255828"/>
                  </a:lnTo>
                  <a:lnTo>
                    <a:pt x="0" y="125582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C55CF612-C43B-51DF-975B-0DFDF01B422F}"/>
                </a:ext>
              </a:extLst>
            </p:cNvPr>
            <p:cNvSpPr/>
            <p:nvPr userDrawn="1"/>
          </p:nvSpPr>
          <p:spPr>
            <a:xfrm>
              <a:off x="9950784" y="5420459"/>
              <a:ext cx="25200" cy="1435823"/>
            </a:xfrm>
            <a:custGeom>
              <a:avLst/>
              <a:gdLst>
                <a:gd name="connsiteX0" fmla="*/ 0 w 25200"/>
                <a:gd name="connsiteY0" fmla="*/ 0 h 870918"/>
                <a:gd name="connsiteX1" fmla="*/ 25200 w 25200"/>
                <a:gd name="connsiteY1" fmla="*/ 0 h 870918"/>
                <a:gd name="connsiteX2" fmla="*/ 25200 w 25200"/>
                <a:gd name="connsiteY2" fmla="*/ 870918 h 870918"/>
                <a:gd name="connsiteX3" fmla="*/ 0 w 25200"/>
                <a:gd name="connsiteY3" fmla="*/ 870918 h 87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870918">
                  <a:moveTo>
                    <a:pt x="0" y="0"/>
                  </a:moveTo>
                  <a:lnTo>
                    <a:pt x="25200" y="0"/>
                  </a:lnTo>
                  <a:lnTo>
                    <a:pt x="25200" y="870918"/>
                  </a:lnTo>
                  <a:lnTo>
                    <a:pt x="0" y="87091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1B778DA9-F800-B347-3086-3C3B52FC983A}"/>
                </a:ext>
              </a:extLst>
            </p:cNvPr>
            <p:cNvSpPr/>
            <p:nvPr userDrawn="1"/>
          </p:nvSpPr>
          <p:spPr>
            <a:xfrm>
              <a:off x="10586348" y="5801197"/>
              <a:ext cx="25200" cy="1055086"/>
            </a:xfrm>
            <a:custGeom>
              <a:avLst/>
              <a:gdLst>
                <a:gd name="connsiteX0" fmla="*/ 0 w 25200"/>
                <a:gd name="connsiteY0" fmla="*/ 0 h 639977"/>
                <a:gd name="connsiteX1" fmla="*/ 25200 w 25200"/>
                <a:gd name="connsiteY1" fmla="*/ 0 h 639977"/>
                <a:gd name="connsiteX2" fmla="*/ 25200 w 25200"/>
                <a:gd name="connsiteY2" fmla="*/ 639977 h 639977"/>
                <a:gd name="connsiteX3" fmla="*/ 0 w 25200"/>
                <a:gd name="connsiteY3" fmla="*/ 639977 h 639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639977">
                  <a:moveTo>
                    <a:pt x="0" y="0"/>
                  </a:moveTo>
                  <a:lnTo>
                    <a:pt x="25200" y="0"/>
                  </a:lnTo>
                  <a:lnTo>
                    <a:pt x="25200" y="639977"/>
                  </a:lnTo>
                  <a:lnTo>
                    <a:pt x="0" y="639977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9D60B837-3C73-ABDF-1D45-51DD74F22FE3}"/>
                </a:ext>
              </a:extLst>
            </p:cNvPr>
            <p:cNvSpPr/>
            <p:nvPr userDrawn="1"/>
          </p:nvSpPr>
          <p:spPr>
            <a:xfrm>
              <a:off x="11221912" y="4658969"/>
              <a:ext cx="25200" cy="2197313"/>
            </a:xfrm>
            <a:custGeom>
              <a:avLst/>
              <a:gdLst>
                <a:gd name="connsiteX0" fmla="*/ 0 w 25200"/>
                <a:gd name="connsiteY0" fmla="*/ 0 h 1332810"/>
                <a:gd name="connsiteX1" fmla="*/ 25200 w 25200"/>
                <a:gd name="connsiteY1" fmla="*/ 0 h 1332810"/>
                <a:gd name="connsiteX2" fmla="*/ 25200 w 25200"/>
                <a:gd name="connsiteY2" fmla="*/ 1332810 h 1332810"/>
                <a:gd name="connsiteX3" fmla="*/ 0 w 25200"/>
                <a:gd name="connsiteY3" fmla="*/ 1332810 h 1332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332810">
                  <a:moveTo>
                    <a:pt x="0" y="0"/>
                  </a:moveTo>
                  <a:lnTo>
                    <a:pt x="25200" y="0"/>
                  </a:lnTo>
                  <a:lnTo>
                    <a:pt x="25200" y="1332810"/>
                  </a:lnTo>
                  <a:lnTo>
                    <a:pt x="0" y="133281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9FD26E8D-68B6-0C0F-31F1-2B45F2035DDB}"/>
                </a:ext>
              </a:extLst>
            </p:cNvPr>
            <p:cNvSpPr/>
            <p:nvPr userDrawn="1"/>
          </p:nvSpPr>
          <p:spPr>
            <a:xfrm>
              <a:off x="11857477" y="5293544"/>
              <a:ext cx="25200" cy="1562738"/>
            </a:xfrm>
            <a:custGeom>
              <a:avLst/>
              <a:gdLst>
                <a:gd name="connsiteX0" fmla="*/ 0 w 25200"/>
                <a:gd name="connsiteY0" fmla="*/ 0 h 947900"/>
                <a:gd name="connsiteX1" fmla="*/ 25200 w 25200"/>
                <a:gd name="connsiteY1" fmla="*/ 0 h 947900"/>
                <a:gd name="connsiteX2" fmla="*/ 25200 w 25200"/>
                <a:gd name="connsiteY2" fmla="*/ 947900 h 947900"/>
                <a:gd name="connsiteX3" fmla="*/ 0 w 25200"/>
                <a:gd name="connsiteY3" fmla="*/ 947900 h 947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947900">
                  <a:moveTo>
                    <a:pt x="0" y="0"/>
                  </a:moveTo>
                  <a:lnTo>
                    <a:pt x="25200" y="0"/>
                  </a:lnTo>
                  <a:lnTo>
                    <a:pt x="25200" y="947900"/>
                  </a:lnTo>
                  <a:lnTo>
                    <a:pt x="0" y="94790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97C2ACBA-5639-4B2A-8BF7-098ABF023151}"/>
              </a:ext>
            </a:extLst>
          </p:cNvPr>
          <p:cNvSpPr txBox="1"/>
          <p:nvPr userDrawn="1"/>
        </p:nvSpPr>
        <p:spPr>
          <a:xfrm>
            <a:off x="309523" y="378023"/>
            <a:ext cx="19919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rPr>
              <a:t>PowerShell + DevOps </a:t>
            </a:r>
            <a:r>
              <a:rPr lang="en-US" sz="1400" b="1" kern="1200" dirty="0">
                <a:gradFill flip="none" rotWithShape="1">
                  <a:gsLst>
                    <a:gs pos="0">
                      <a:schemeClr val="accent1"/>
                    </a:gs>
                    <a:gs pos="99000">
                      <a:schemeClr val="accent2"/>
                    </a:gs>
                  </a:gsLst>
                  <a:lin ang="0" scaled="1"/>
                  <a:tileRect/>
                </a:gradFill>
                <a:latin typeface="Space Grotesk" pitchFamily="2" charset="0"/>
                <a:ea typeface="+mn-ea"/>
                <a:cs typeface="Space Grotesk" pitchFamily="2" charset="0"/>
              </a:rPr>
              <a:t>Global Summit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6C61419-2120-4B50-9C76-8F2656EC024F}"/>
              </a:ext>
            </a:extLst>
          </p:cNvPr>
          <p:cNvSpPr txBox="1"/>
          <p:nvPr userDrawn="1"/>
        </p:nvSpPr>
        <p:spPr>
          <a:xfrm>
            <a:off x="10920872" y="6138370"/>
            <a:ext cx="8905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BF03E32-72BD-0347-AAE1-87B13DE37447}" type="slidenum">
              <a:rPr lang="en-ID" sz="2000" b="1" u="none" strike="noStrike" smtClean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  <a:effectLst/>
                <a:latin typeface="Play" panose="00000500000000000000" pitchFamily="2" charset="0"/>
                <a:ea typeface="Roboto Mono" pitchFamily="49" charset="0"/>
                <a:cs typeface="Space Grotesk" pitchFamily="2" charset="0"/>
              </a:rPr>
              <a:t>‹#›</a:t>
            </a:fld>
            <a:r>
              <a:rPr lang="en-ID" sz="2000" b="1" u="none" strike="noStrike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  <a:effectLst/>
                <a:latin typeface="Play" panose="00000500000000000000" pitchFamily="2" charset="0"/>
                <a:ea typeface="Roboto Mono" pitchFamily="49" charset="0"/>
                <a:cs typeface="Space Grotesk" pitchFamily="2" charset="0"/>
              </a:rPr>
              <a:t> </a:t>
            </a:r>
            <a:r>
              <a:rPr lang="en-ID" sz="1400" u="none" strike="noStrike" dirty="0">
                <a:solidFill>
                  <a:schemeClr val="bg1"/>
                </a:solidFill>
                <a:effectLst/>
                <a:latin typeface="Play" panose="00000500000000000000" pitchFamily="2" charset="0"/>
                <a:ea typeface="Roboto Mono" pitchFamily="49" charset="0"/>
                <a:cs typeface="Space Grotesk" pitchFamily="2" charset="0"/>
              </a:rPr>
              <a:t>/ 15</a:t>
            </a:r>
            <a:endParaRPr lang="en-US" sz="2000" dirty="0">
              <a:solidFill>
                <a:schemeClr val="bg1"/>
              </a:solidFill>
              <a:latin typeface="Play" panose="00000500000000000000" pitchFamily="2" charset="0"/>
              <a:ea typeface="Roboto Mono" pitchFamily="49" charset="0"/>
              <a:cs typeface="Space Grotesk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37BFD9-1464-4228-FCE9-787B77E2F4BB}"/>
              </a:ext>
            </a:extLst>
          </p:cNvPr>
          <p:cNvSpPr txBox="1"/>
          <p:nvPr userDrawn="1"/>
        </p:nvSpPr>
        <p:spPr>
          <a:xfrm>
            <a:off x="5050772" y="6201827"/>
            <a:ext cx="1991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rPr>
              <a:t>April 8-11</a:t>
            </a:r>
            <a:r>
              <a:rPr lang="en-US" sz="1400" b="1" kern="1200" dirty="0">
                <a:gradFill flip="none" rotWithShape="1">
                  <a:gsLst>
                    <a:gs pos="0">
                      <a:schemeClr val="accent1"/>
                    </a:gs>
                    <a:gs pos="99000">
                      <a:schemeClr val="accent2"/>
                    </a:gs>
                  </a:gsLst>
                  <a:lin ang="0" scaled="1"/>
                  <a:tileRect/>
                </a:gradFill>
                <a:latin typeface="Space Grotesk" pitchFamily="2" charset="0"/>
                <a:ea typeface="+mn-ea"/>
                <a:cs typeface="Space Grotesk" pitchFamily="2" charset="0"/>
              </a:rPr>
              <a:t>, 2024</a:t>
            </a:r>
          </a:p>
        </p:txBody>
      </p:sp>
      <p:pic>
        <p:nvPicPr>
          <p:cNvPr id="6" name="Picture 5" descr="A blue circle with arrows&#10;&#10;Description automatically generated">
            <a:extLst>
              <a:ext uri="{FF2B5EF4-FFF2-40B4-BE49-F238E27FC236}">
                <a16:creationId xmlns:a16="http://schemas.microsoft.com/office/drawing/2014/main" id="{EDC90464-A84D-2C36-9921-169F53A0B11D}"/>
              </a:ext>
            </a:extLst>
          </p:cNvPr>
          <p:cNvPicPr>
            <a:picLocks noChangeAspect="1"/>
          </p:cNvPicPr>
          <p:nvPr userDrawn="1"/>
        </p:nvPicPr>
        <p:blipFill>
          <a:blip r:embed="rId17"/>
          <a:stretch>
            <a:fillRect/>
          </a:stretch>
        </p:blipFill>
        <p:spPr>
          <a:xfrm>
            <a:off x="10517842" y="378023"/>
            <a:ext cx="1458540" cy="466768"/>
          </a:xfrm>
          <a:prstGeom prst="rect">
            <a:avLst/>
          </a:prstGeom>
        </p:spPr>
      </p:pic>
      <p:pic>
        <p:nvPicPr>
          <p:cNvPr id="2" name="Picture 2" descr="See the source image">
            <a:extLst>
              <a:ext uri="{FF2B5EF4-FFF2-40B4-BE49-F238E27FC236}">
                <a16:creationId xmlns:a16="http://schemas.microsoft.com/office/drawing/2014/main" id="{8BC9188D-0421-911F-9F07-68606BC9BD1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351" y="6212412"/>
            <a:ext cx="1482436" cy="522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8225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4" r:id="rId2"/>
    <p:sldLayoutId id="2147483650" r:id="rId3"/>
    <p:sldLayoutId id="2147483651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60" r:id="rId11"/>
    <p:sldLayoutId id="2147483659" r:id="rId12"/>
    <p:sldLayoutId id="2147483661" r:id="rId13"/>
    <p:sldLayoutId id="2147483662" r:id="rId14"/>
    <p:sldLayoutId id="2147483663" r:id="rId15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1704A31F-EF31-8A4E-E0EA-3FDA4D928352}"/>
              </a:ext>
            </a:extLst>
          </p:cNvPr>
          <p:cNvGrpSpPr/>
          <p:nvPr/>
        </p:nvGrpSpPr>
        <p:grpSpPr>
          <a:xfrm>
            <a:off x="309324" y="3273040"/>
            <a:ext cx="11573353" cy="3587612"/>
            <a:chOff x="309324" y="4684536"/>
            <a:chExt cx="11573353" cy="2176115"/>
          </a:xfrm>
        </p:grpSpPr>
        <p:sp>
          <p:nvSpPr>
            <p:cNvPr id="3" name="Freeform 10">
              <a:extLst>
                <a:ext uri="{FF2B5EF4-FFF2-40B4-BE49-F238E27FC236}">
                  <a16:creationId xmlns:a16="http://schemas.microsoft.com/office/drawing/2014/main" id="{C0254C9C-EA6C-E992-5E15-12F67B3792BE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580452" y="4684536"/>
              <a:ext cx="61200" cy="1615679"/>
            </a:xfrm>
            <a:custGeom>
              <a:avLst/>
              <a:gdLst>
                <a:gd name="connsiteX0" fmla="*/ 18000 w 61200"/>
                <a:gd name="connsiteY0" fmla="*/ 0 h 1615679"/>
                <a:gd name="connsiteX1" fmla="*/ 43200 w 61200"/>
                <a:gd name="connsiteY1" fmla="*/ 0 h 1615679"/>
                <a:gd name="connsiteX2" fmla="*/ 43200 w 61200"/>
                <a:gd name="connsiteY2" fmla="*/ 1559698 h 1615679"/>
                <a:gd name="connsiteX3" fmla="*/ 52238 w 61200"/>
                <a:gd name="connsiteY3" fmla="*/ 1563442 h 1615679"/>
                <a:gd name="connsiteX4" fmla="*/ 61200 w 61200"/>
                <a:gd name="connsiteY4" fmla="*/ 1585079 h 1615679"/>
                <a:gd name="connsiteX5" fmla="*/ 30600 w 61200"/>
                <a:gd name="connsiteY5" fmla="*/ 1615679 h 1615679"/>
                <a:gd name="connsiteX6" fmla="*/ 0 w 61200"/>
                <a:gd name="connsiteY6" fmla="*/ 1585079 h 1615679"/>
                <a:gd name="connsiteX7" fmla="*/ 8963 w 61200"/>
                <a:gd name="connsiteY7" fmla="*/ 1563442 h 1615679"/>
                <a:gd name="connsiteX8" fmla="*/ 18000 w 61200"/>
                <a:gd name="connsiteY8" fmla="*/ 1559698 h 161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200" h="1615679">
                  <a:moveTo>
                    <a:pt x="18000" y="0"/>
                  </a:moveTo>
                  <a:lnTo>
                    <a:pt x="43200" y="0"/>
                  </a:lnTo>
                  <a:lnTo>
                    <a:pt x="43200" y="1559698"/>
                  </a:lnTo>
                  <a:lnTo>
                    <a:pt x="52238" y="1563442"/>
                  </a:lnTo>
                  <a:cubicBezTo>
                    <a:pt x="57775" y="1568979"/>
                    <a:pt x="61200" y="1576629"/>
                    <a:pt x="61200" y="1585079"/>
                  </a:cubicBezTo>
                  <a:cubicBezTo>
                    <a:pt x="61200" y="1601979"/>
                    <a:pt x="47500" y="1615679"/>
                    <a:pt x="30600" y="1615679"/>
                  </a:cubicBezTo>
                  <a:cubicBezTo>
                    <a:pt x="13700" y="1615679"/>
                    <a:pt x="0" y="1601979"/>
                    <a:pt x="0" y="1585079"/>
                  </a:cubicBezTo>
                  <a:cubicBezTo>
                    <a:pt x="0" y="1576629"/>
                    <a:pt x="3425" y="1568979"/>
                    <a:pt x="8963" y="1563442"/>
                  </a:cubicBezTo>
                  <a:lnTo>
                    <a:pt x="18000" y="155969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406A943-9F41-D2D2-35EF-E9D15A5FFB3A}"/>
                </a:ext>
              </a:extLst>
            </p:cNvPr>
            <p:cNvSpPr/>
            <p:nvPr userDrawn="1"/>
          </p:nvSpPr>
          <p:spPr>
            <a:xfrm>
              <a:off x="3523144" y="5140280"/>
              <a:ext cx="25200" cy="1566407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DBD74D0-1798-E843-EF53-4BE8BD460B32}"/>
                </a:ext>
              </a:extLst>
            </p:cNvPr>
            <p:cNvSpPr/>
            <p:nvPr userDrawn="1"/>
          </p:nvSpPr>
          <p:spPr>
            <a:xfrm>
              <a:off x="6101400" y="5294244"/>
              <a:ext cx="25200" cy="1566407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541B640-242B-BBEE-87A2-DECA4D0E8424}"/>
                </a:ext>
              </a:extLst>
            </p:cNvPr>
            <p:cNvSpPr/>
            <p:nvPr userDrawn="1"/>
          </p:nvSpPr>
          <p:spPr>
            <a:xfrm>
              <a:off x="309324" y="5063298"/>
              <a:ext cx="25200" cy="1566407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Freeform 16">
              <a:extLst>
                <a:ext uri="{FF2B5EF4-FFF2-40B4-BE49-F238E27FC236}">
                  <a16:creationId xmlns:a16="http://schemas.microsoft.com/office/drawing/2014/main" id="{8247B6E2-0E43-A316-1835-E4CA57E6EA1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5429836" y="4937044"/>
              <a:ext cx="61200" cy="1615679"/>
            </a:xfrm>
            <a:custGeom>
              <a:avLst/>
              <a:gdLst>
                <a:gd name="connsiteX0" fmla="*/ 18000 w 61200"/>
                <a:gd name="connsiteY0" fmla="*/ 0 h 1615679"/>
                <a:gd name="connsiteX1" fmla="*/ 43200 w 61200"/>
                <a:gd name="connsiteY1" fmla="*/ 0 h 1615679"/>
                <a:gd name="connsiteX2" fmla="*/ 43200 w 61200"/>
                <a:gd name="connsiteY2" fmla="*/ 1559698 h 1615679"/>
                <a:gd name="connsiteX3" fmla="*/ 52238 w 61200"/>
                <a:gd name="connsiteY3" fmla="*/ 1563442 h 1615679"/>
                <a:gd name="connsiteX4" fmla="*/ 61200 w 61200"/>
                <a:gd name="connsiteY4" fmla="*/ 1585079 h 1615679"/>
                <a:gd name="connsiteX5" fmla="*/ 30600 w 61200"/>
                <a:gd name="connsiteY5" fmla="*/ 1615679 h 1615679"/>
                <a:gd name="connsiteX6" fmla="*/ 0 w 61200"/>
                <a:gd name="connsiteY6" fmla="*/ 1585079 h 1615679"/>
                <a:gd name="connsiteX7" fmla="*/ 8963 w 61200"/>
                <a:gd name="connsiteY7" fmla="*/ 1563442 h 1615679"/>
                <a:gd name="connsiteX8" fmla="*/ 18000 w 61200"/>
                <a:gd name="connsiteY8" fmla="*/ 1559698 h 161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200" h="1615679">
                  <a:moveTo>
                    <a:pt x="18000" y="0"/>
                  </a:moveTo>
                  <a:lnTo>
                    <a:pt x="43200" y="0"/>
                  </a:lnTo>
                  <a:lnTo>
                    <a:pt x="43200" y="1559698"/>
                  </a:lnTo>
                  <a:lnTo>
                    <a:pt x="52238" y="1563442"/>
                  </a:lnTo>
                  <a:cubicBezTo>
                    <a:pt x="57775" y="1568979"/>
                    <a:pt x="61200" y="1576629"/>
                    <a:pt x="61200" y="1585079"/>
                  </a:cubicBezTo>
                  <a:cubicBezTo>
                    <a:pt x="61200" y="1601979"/>
                    <a:pt x="47500" y="1615679"/>
                    <a:pt x="30600" y="1615679"/>
                  </a:cubicBezTo>
                  <a:cubicBezTo>
                    <a:pt x="13700" y="1615679"/>
                    <a:pt x="0" y="1601979"/>
                    <a:pt x="0" y="1585079"/>
                  </a:cubicBezTo>
                  <a:cubicBezTo>
                    <a:pt x="0" y="1576629"/>
                    <a:pt x="3425" y="1568979"/>
                    <a:pt x="8963" y="1563442"/>
                  </a:cubicBezTo>
                  <a:lnTo>
                    <a:pt x="18000" y="155969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" name="Freeform 17">
              <a:extLst>
                <a:ext uri="{FF2B5EF4-FFF2-40B4-BE49-F238E27FC236}">
                  <a16:creationId xmlns:a16="http://schemas.microsoft.com/office/drawing/2014/main" id="{DEA90EB9-5D84-CF3B-7C71-395E3D0A9C4A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8643656" y="4810790"/>
              <a:ext cx="61200" cy="1615679"/>
            </a:xfrm>
            <a:custGeom>
              <a:avLst/>
              <a:gdLst>
                <a:gd name="connsiteX0" fmla="*/ 18000 w 61200"/>
                <a:gd name="connsiteY0" fmla="*/ 0 h 1615679"/>
                <a:gd name="connsiteX1" fmla="*/ 43200 w 61200"/>
                <a:gd name="connsiteY1" fmla="*/ 0 h 1615679"/>
                <a:gd name="connsiteX2" fmla="*/ 43200 w 61200"/>
                <a:gd name="connsiteY2" fmla="*/ 1559698 h 1615679"/>
                <a:gd name="connsiteX3" fmla="*/ 52238 w 61200"/>
                <a:gd name="connsiteY3" fmla="*/ 1563442 h 1615679"/>
                <a:gd name="connsiteX4" fmla="*/ 61200 w 61200"/>
                <a:gd name="connsiteY4" fmla="*/ 1585079 h 1615679"/>
                <a:gd name="connsiteX5" fmla="*/ 30600 w 61200"/>
                <a:gd name="connsiteY5" fmla="*/ 1615679 h 1615679"/>
                <a:gd name="connsiteX6" fmla="*/ 0 w 61200"/>
                <a:gd name="connsiteY6" fmla="*/ 1585079 h 1615679"/>
                <a:gd name="connsiteX7" fmla="*/ 8963 w 61200"/>
                <a:gd name="connsiteY7" fmla="*/ 1563442 h 1615679"/>
                <a:gd name="connsiteX8" fmla="*/ 18000 w 61200"/>
                <a:gd name="connsiteY8" fmla="*/ 1559698 h 161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200" h="1615679">
                  <a:moveTo>
                    <a:pt x="18000" y="0"/>
                  </a:moveTo>
                  <a:lnTo>
                    <a:pt x="43200" y="0"/>
                  </a:lnTo>
                  <a:lnTo>
                    <a:pt x="43200" y="1559698"/>
                  </a:lnTo>
                  <a:lnTo>
                    <a:pt x="52238" y="1563442"/>
                  </a:lnTo>
                  <a:cubicBezTo>
                    <a:pt x="57775" y="1568979"/>
                    <a:pt x="61200" y="1576629"/>
                    <a:pt x="61200" y="1585079"/>
                  </a:cubicBezTo>
                  <a:cubicBezTo>
                    <a:pt x="61200" y="1601979"/>
                    <a:pt x="47500" y="1615679"/>
                    <a:pt x="30600" y="1615679"/>
                  </a:cubicBezTo>
                  <a:cubicBezTo>
                    <a:pt x="13700" y="1615679"/>
                    <a:pt x="0" y="1601979"/>
                    <a:pt x="0" y="1585079"/>
                  </a:cubicBezTo>
                  <a:cubicBezTo>
                    <a:pt x="0" y="1576629"/>
                    <a:pt x="3425" y="1568979"/>
                    <a:pt x="8963" y="1563442"/>
                  </a:cubicBezTo>
                  <a:lnTo>
                    <a:pt x="18000" y="155969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C6597D9-93AD-9E14-EDAC-083BDB7BEC40}"/>
                </a:ext>
              </a:extLst>
            </p:cNvPr>
            <p:cNvSpPr/>
            <p:nvPr userDrawn="1"/>
          </p:nvSpPr>
          <p:spPr>
            <a:xfrm>
              <a:off x="7372528" y="5217262"/>
              <a:ext cx="25200" cy="1566407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Freeform 28">
              <a:extLst>
                <a:ext uri="{FF2B5EF4-FFF2-40B4-BE49-F238E27FC236}">
                  <a16:creationId xmlns:a16="http://schemas.microsoft.com/office/drawing/2014/main" id="{2FDCBFD3-E3B5-F202-C374-7A95F5980DF9}"/>
                </a:ext>
              </a:extLst>
            </p:cNvPr>
            <p:cNvSpPr/>
            <p:nvPr userDrawn="1"/>
          </p:nvSpPr>
          <p:spPr>
            <a:xfrm>
              <a:off x="944888" y="5679154"/>
              <a:ext cx="25200" cy="1178846"/>
            </a:xfrm>
            <a:custGeom>
              <a:avLst/>
              <a:gdLst>
                <a:gd name="connsiteX0" fmla="*/ 0 w 25200"/>
                <a:gd name="connsiteY0" fmla="*/ 0 h 1178846"/>
                <a:gd name="connsiteX1" fmla="*/ 25200 w 25200"/>
                <a:gd name="connsiteY1" fmla="*/ 0 h 1178846"/>
                <a:gd name="connsiteX2" fmla="*/ 25200 w 25200"/>
                <a:gd name="connsiteY2" fmla="*/ 1178846 h 1178846"/>
                <a:gd name="connsiteX3" fmla="*/ 0 w 25200"/>
                <a:gd name="connsiteY3" fmla="*/ 1178846 h 1178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178846">
                  <a:moveTo>
                    <a:pt x="0" y="0"/>
                  </a:moveTo>
                  <a:lnTo>
                    <a:pt x="25200" y="0"/>
                  </a:lnTo>
                  <a:lnTo>
                    <a:pt x="25200" y="1178846"/>
                  </a:lnTo>
                  <a:lnTo>
                    <a:pt x="0" y="1178846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Freeform 30">
              <a:extLst>
                <a:ext uri="{FF2B5EF4-FFF2-40B4-BE49-F238E27FC236}">
                  <a16:creationId xmlns:a16="http://schemas.microsoft.com/office/drawing/2014/main" id="{4CAAB506-027A-B25A-7408-B6918C2B0163}"/>
                </a:ext>
              </a:extLst>
            </p:cNvPr>
            <p:cNvSpPr/>
            <p:nvPr userDrawn="1"/>
          </p:nvSpPr>
          <p:spPr>
            <a:xfrm>
              <a:off x="2252016" y="6064064"/>
              <a:ext cx="25200" cy="793936"/>
            </a:xfrm>
            <a:custGeom>
              <a:avLst/>
              <a:gdLst>
                <a:gd name="connsiteX0" fmla="*/ 0 w 25200"/>
                <a:gd name="connsiteY0" fmla="*/ 0 h 793936"/>
                <a:gd name="connsiteX1" fmla="*/ 25200 w 25200"/>
                <a:gd name="connsiteY1" fmla="*/ 0 h 793936"/>
                <a:gd name="connsiteX2" fmla="*/ 25200 w 25200"/>
                <a:gd name="connsiteY2" fmla="*/ 793936 h 793936"/>
                <a:gd name="connsiteX3" fmla="*/ 0 w 25200"/>
                <a:gd name="connsiteY3" fmla="*/ 793936 h 793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793936">
                  <a:moveTo>
                    <a:pt x="0" y="0"/>
                  </a:moveTo>
                  <a:lnTo>
                    <a:pt x="25200" y="0"/>
                  </a:lnTo>
                  <a:lnTo>
                    <a:pt x="25200" y="793936"/>
                  </a:lnTo>
                  <a:lnTo>
                    <a:pt x="0" y="793936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Freeform 32">
              <a:extLst>
                <a:ext uri="{FF2B5EF4-FFF2-40B4-BE49-F238E27FC236}">
                  <a16:creationId xmlns:a16="http://schemas.microsoft.com/office/drawing/2014/main" id="{2D002183-573B-F6C2-C349-0A7346C31DDC}"/>
                </a:ext>
              </a:extLst>
            </p:cNvPr>
            <p:cNvSpPr/>
            <p:nvPr userDrawn="1"/>
          </p:nvSpPr>
          <p:spPr>
            <a:xfrm>
              <a:off x="2887580" y="5833118"/>
              <a:ext cx="25200" cy="1024882"/>
            </a:xfrm>
            <a:custGeom>
              <a:avLst/>
              <a:gdLst>
                <a:gd name="connsiteX0" fmla="*/ 0 w 25200"/>
                <a:gd name="connsiteY0" fmla="*/ 0 h 1024882"/>
                <a:gd name="connsiteX1" fmla="*/ 25200 w 25200"/>
                <a:gd name="connsiteY1" fmla="*/ 0 h 1024882"/>
                <a:gd name="connsiteX2" fmla="*/ 25200 w 25200"/>
                <a:gd name="connsiteY2" fmla="*/ 1024882 h 1024882"/>
                <a:gd name="connsiteX3" fmla="*/ 0 w 25200"/>
                <a:gd name="connsiteY3" fmla="*/ 1024882 h 1024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024882">
                  <a:moveTo>
                    <a:pt x="0" y="0"/>
                  </a:moveTo>
                  <a:lnTo>
                    <a:pt x="25200" y="0"/>
                  </a:lnTo>
                  <a:lnTo>
                    <a:pt x="25200" y="1024882"/>
                  </a:lnTo>
                  <a:lnTo>
                    <a:pt x="0" y="1024882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Freeform 35">
              <a:extLst>
                <a:ext uri="{FF2B5EF4-FFF2-40B4-BE49-F238E27FC236}">
                  <a16:creationId xmlns:a16="http://schemas.microsoft.com/office/drawing/2014/main" id="{3458DB6B-84AB-BE00-A98D-033DBF7F3CEC}"/>
                </a:ext>
              </a:extLst>
            </p:cNvPr>
            <p:cNvSpPr/>
            <p:nvPr userDrawn="1"/>
          </p:nvSpPr>
          <p:spPr>
            <a:xfrm>
              <a:off x="4158708" y="5371226"/>
              <a:ext cx="25200" cy="1486774"/>
            </a:xfrm>
            <a:custGeom>
              <a:avLst/>
              <a:gdLst>
                <a:gd name="connsiteX0" fmla="*/ 0 w 25200"/>
                <a:gd name="connsiteY0" fmla="*/ 0 h 1486774"/>
                <a:gd name="connsiteX1" fmla="*/ 25200 w 25200"/>
                <a:gd name="connsiteY1" fmla="*/ 0 h 1486774"/>
                <a:gd name="connsiteX2" fmla="*/ 25200 w 25200"/>
                <a:gd name="connsiteY2" fmla="*/ 1486774 h 1486774"/>
                <a:gd name="connsiteX3" fmla="*/ 0 w 25200"/>
                <a:gd name="connsiteY3" fmla="*/ 1486774 h 1486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486774">
                  <a:moveTo>
                    <a:pt x="0" y="0"/>
                  </a:moveTo>
                  <a:lnTo>
                    <a:pt x="25200" y="0"/>
                  </a:lnTo>
                  <a:lnTo>
                    <a:pt x="25200" y="1486774"/>
                  </a:lnTo>
                  <a:lnTo>
                    <a:pt x="0" y="1486774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 37">
              <a:extLst>
                <a:ext uri="{FF2B5EF4-FFF2-40B4-BE49-F238E27FC236}">
                  <a16:creationId xmlns:a16="http://schemas.microsoft.com/office/drawing/2014/main" id="{A4B62397-A998-6F3C-912A-C7000F3EB74F}"/>
                </a:ext>
              </a:extLst>
            </p:cNvPr>
            <p:cNvSpPr/>
            <p:nvPr userDrawn="1"/>
          </p:nvSpPr>
          <p:spPr>
            <a:xfrm>
              <a:off x="4794272" y="5448208"/>
              <a:ext cx="25200" cy="1409792"/>
            </a:xfrm>
            <a:custGeom>
              <a:avLst/>
              <a:gdLst>
                <a:gd name="connsiteX0" fmla="*/ 0 w 25200"/>
                <a:gd name="connsiteY0" fmla="*/ 0 h 1409792"/>
                <a:gd name="connsiteX1" fmla="*/ 25200 w 25200"/>
                <a:gd name="connsiteY1" fmla="*/ 0 h 1409792"/>
                <a:gd name="connsiteX2" fmla="*/ 25200 w 25200"/>
                <a:gd name="connsiteY2" fmla="*/ 1409792 h 1409792"/>
                <a:gd name="connsiteX3" fmla="*/ 0 w 25200"/>
                <a:gd name="connsiteY3" fmla="*/ 1409792 h 1409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409792">
                  <a:moveTo>
                    <a:pt x="0" y="0"/>
                  </a:moveTo>
                  <a:lnTo>
                    <a:pt x="25200" y="0"/>
                  </a:lnTo>
                  <a:lnTo>
                    <a:pt x="25200" y="1409792"/>
                  </a:lnTo>
                  <a:lnTo>
                    <a:pt x="0" y="1409792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 39">
              <a:extLst>
                <a:ext uri="{FF2B5EF4-FFF2-40B4-BE49-F238E27FC236}">
                  <a16:creationId xmlns:a16="http://schemas.microsoft.com/office/drawing/2014/main" id="{7931AB27-D710-9446-950E-954D34D125A6}"/>
                </a:ext>
              </a:extLst>
            </p:cNvPr>
            <p:cNvSpPr/>
            <p:nvPr userDrawn="1"/>
          </p:nvSpPr>
          <p:spPr>
            <a:xfrm>
              <a:off x="6736964" y="6141046"/>
              <a:ext cx="25200" cy="716954"/>
            </a:xfrm>
            <a:custGeom>
              <a:avLst/>
              <a:gdLst>
                <a:gd name="connsiteX0" fmla="*/ 0 w 25200"/>
                <a:gd name="connsiteY0" fmla="*/ 0 h 716954"/>
                <a:gd name="connsiteX1" fmla="*/ 25200 w 25200"/>
                <a:gd name="connsiteY1" fmla="*/ 0 h 716954"/>
                <a:gd name="connsiteX2" fmla="*/ 25200 w 25200"/>
                <a:gd name="connsiteY2" fmla="*/ 716954 h 716954"/>
                <a:gd name="connsiteX3" fmla="*/ 0 w 25200"/>
                <a:gd name="connsiteY3" fmla="*/ 716954 h 716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716954">
                  <a:moveTo>
                    <a:pt x="0" y="0"/>
                  </a:moveTo>
                  <a:lnTo>
                    <a:pt x="25200" y="0"/>
                  </a:lnTo>
                  <a:lnTo>
                    <a:pt x="25200" y="716954"/>
                  </a:lnTo>
                  <a:lnTo>
                    <a:pt x="0" y="716954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 41">
              <a:extLst>
                <a:ext uri="{FF2B5EF4-FFF2-40B4-BE49-F238E27FC236}">
                  <a16:creationId xmlns:a16="http://schemas.microsoft.com/office/drawing/2014/main" id="{AEBA23FB-8045-6B45-9D71-2C118614C548}"/>
                </a:ext>
              </a:extLst>
            </p:cNvPr>
            <p:cNvSpPr/>
            <p:nvPr userDrawn="1"/>
          </p:nvSpPr>
          <p:spPr>
            <a:xfrm>
              <a:off x="8008092" y="5756136"/>
              <a:ext cx="25200" cy="1101864"/>
            </a:xfrm>
            <a:custGeom>
              <a:avLst/>
              <a:gdLst>
                <a:gd name="connsiteX0" fmla="*/ 0 w 25200"/>
                <a:gd name="connsiteY0" fmla="*/ 0 h 1101864"/>
                <a:gd name="connsiteX1" fmla="*/ 25200 w 25200"/>
                <a:gd name="connsiteY1" fmla="*/ 0 h 1101864"/>
                <a:gd name="connsiteX2" fmla="*/ 25200 w 25200"/>
                <a:gd name="connsiteY2" fmla="*/ 1101864 h 1101864"/>
                <a:gd name="connsiteX3" fmla="*/ 0 w 25200"/>
                <a:gd name="connsiteY3" fmla="*/ 1101864 h 1101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101864">
                  <a:moveTo>
                    <a:pt x="0" y="0"/>
                  </a:moveTo>
                  <a:lnTo>
                    <a:pt x="25200" y="0"/>
                  </a:lnTo>
                  <a:lnTo>
                    <a:pt x="25200" y="1101864"/>
                  </a:lnTo>
                  <a:lnTo>
                    <a:pt x="0" y="1101864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Freeform 43">
              <a:extLst>
                <a:ext uri="{FF2B5EF4-FFF2-40B4-BE49-F238E27FC236}">
                  <a16:creationId xmlns:a16="http://schemas.microsoft.com/office/drawing/2014/main" id="{47D2A404-7850-6367-8C68-611A09CDC560}"/>
                </a:ext>
              </a:extLst>
            </p:cNvPr>
            <p:cNvSpPr/>
            <p:nvPr userDrawn="1"/>
          </p:nvSpPr>
          <p:spPr>
            <a:xfrm>
              <a:off x="9315220" y="5602172"/>
              <a:ext cx="25200" cy="1255828"/>
            </a:xfrm>
            <a:custGeom>
              <a:avLst/>
              <a:gdLst>
                <a:gd name="connsiteX0" fmla="*/ 0 w 25200"/>
                <a:gd name="connsiteY0" fmla="*/ 0 h 1255828"/>
                <a:gd name="connsiteX1" fmla="*/ 25200 w 25200"/>
                <a:gd name="connsiteY1" fmla="*/ 0 h 1255828"/>
                <a:gd name="connsiteX2" fmla="*/ 25200 w 25200"/>
                <a:gd name="connsiteY2" fmla="*/ 1255828 h 1255828"/>
                <a:gd name="connsiteX3" fmla="*/ 0 w 25200"/>
                <a:gd name="connsiteY3" fmla="*/ 1255828 h 1255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255828">
                  <a:moveTo>
                    <a:pt x="0" y="0"/>
                  </a:moveTo>
                  <a:lnTo>
                    <a:pt x="25200" y="0"/>
                  </a:lnTo>
                  <a:lnTo>
                    <a:pt x="25200" y="1255828"/>
                  </a:lnTo>
                  <a:lnTo>
                    <a:pt x="0" y="125582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45">
              <a:extLst>
                <a:ext uri="{FF2B5EF4-FFF2-40B4-BE49-F238E27FC236}">
                  <a16:creationId xmlns:a16="http://schemas.microsoft.com/office/drawing/2014/main" id="{C1C989C5-A407-B562-B713-576A2485A695}"/>
                </a:ext>
              </a:extLst>
            </p:cNvPr>
            <p:cNvSpPr/>
            <p:nvPr userDrawn="1"/>
          </p:nvSpPr>
          <p:spPr>
            <a:xfrm>
              <a:off x="9950784" y="5987082"/>
              <a:ext cx="25200" cy="870918"/>
            </a:xfrm>
            <a:custGeom>
              <a:avLst/>
              <a:gdLst>
                <a:gd name="connsiteX0" fmla="*/ 0 w 25200"/>
                <a:gd name="connsiteY0" fmla="*/ 0 h 870918"/>
                <a:gd name="connsiteX1" fmla="*/ 25200 w 25200"/>
                <a:gd name="connsiteY1" fmla="*/ 0 h 870918"/>
                <a:gd name="connsiteX2" fmla="*/ 25200 w 25200"/>
                <a:gd name="connsiteY2" fmla="*/ 870918 h 870918"/>
                <a:gd name="connsiteX3" fmla="*/ 0 w 25200"/>
                <a:gd name="connsiteY3" fmla="*/ 870918 h 87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870918">
                  <a:moveTo>
                    <a:pt x="0" y="0"/>
                  </a:moveTo>
                  <a:lnTo>
                    <a:pt x="25200" y="0"/>
                  </a:lnTo>
                  <a:lnTo>
                    <a:pt x="25200" y="870918"/>
                  </a:lnTo>
                  <a:lnTo>
                    <a:pt x="0" y="87091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47">
              <a:extLst>
                <a:ext uri="{FF2B5EF4-FFF2-40B4-BE49-F238E27FC236}">
                  <a16:creationId xmlns:a16="http://schemas.microsoft.com/office/drawing/2014/main" id="{1350824C-89AB-C83C-C91C-B70EF5D0AC7E}"/>
                </a:ext>
              </a:extLst>
            </p:cNvPr>
            <p:cNvSpPr/>
            <p:nvPr userDrawn="1"/>
          </p:nvSpPr>
          <p:spPr>
            <a:xfrm>
              <a:off x="10586348" y="6218024"/>
              <a:ext cx="25200" cy="639977"/>
            </a:xfrm>
            <a:custGeom>
              <a:avLst/>
              <a:gdLst>
                <a:gd name="connsiteX0" fmla="*/ 0 w 25200"/>
                <a:gd name="connsiteY0" fmla="*/ 0 h 639977"/>
                <a:gd name="connsiteX1" fmla="*/ 25200 w 25200"/>
                <a:gd name="connsiteY1" fmla="*/ 0 h 639977"/>
                <a:gd name="connsiteX2" fmla="*/ 25200 w 25200"/>
                <a:gd name="connsiteY2" fmla="*/ 639977 h 639977"/>
                <a:gd name="connsiteX3" fmla="*/ 0 w 25200"/>
                <a:gd name="connsiteY3" fmla="*/ 639977 h 639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639977">
                  <a:moveTo>
                    <a:pt x="0" y="0"/>
                  </a:moveTo>
                  <a:lnTo>
                    <a:pt x="25200" y="0"/>
                  </a:lnTo>
                  <a:lnTo>
                    <a:pt x="25200" y="639977"/>
                  </a:lnTo>
                  <a:lnTo>
                    <a:pt x="0" y="639977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49">
              <a:extLst>
                <a:ext uri="{FF2B5EF4-FFF2-40B4-BE49-F238E27FC236}">
                  <a16:creationId xmlns:a16="http://schemas.microsoft.com/office/drawing/2014/main" id="{23D3AF71-F4C0-BAED-244E-DCBD08F3EA61}"/>
                </a:ext>
              </a:extLst>
            </p:cNvPr>
            <p:cNvSpPr/>
            <p:nvPr userDrawn="1"/>
          </p:nvSpPr>
          <p:spPr>
            <a:xfrm>
              <a:off x="11221912" y="5525190"/>
              <a:ext cx="25200" cy="1332810"/>
            </a:xfrm>
            <a:custGeom>
              <a:avLst/>
              <a:gdLst>
                <a:gd name="connsiteX0" fmla="*/ 0 w 25200"/>
                <a:gd name="connsiteY0" fmla="*/ 0 h 1332810"/>
                <a:gd name="connsiteX1" fmla="*/ 25200 w 25200"/>
                <a:gd name="connsiteY1" fmla="*/ 0 h 1332810"/>
                <a:gd name="connsiteX2" fmla="*/ 25200 w 25200"/>
                <a:gd name="connsiteY2" fmla="*/ 1332810 h 1332810"/>
                <a:gd name="connsiteX3" fmla="*/ 0 w 25200"/>
                <a:gd name="connsiteY3" fmla="*/ 1332810 h 1332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332810">
                  <a:moveTo>
                    <a:pt x="0" y="0"/>
                  </a:moveTo>
                  <a:lnTo>
                    <a:pt x="25200" y="0"/>
                  </a:lnTo>
                  <a:lnTo>
                    <a:pt x="25200" y="1332810"/>
                  </a:lnTo>
                  <a:lnTo>
                    <a:pt x="0" y="133281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51">
              <a:extLst>
                <a:ext uri="{FF2B5EF4-FFF2-40B4-BE49-F238E27FC236}">
                  <a16:creationId xmlns:a16="http://schemas.microsoft.com/office/drawing/2014/main" id="{758A5ADF-01F4-3710-BF33-47A561494866}"/>
                </a:ext>
              </a:extLst>
            </p:cNvPr>
            <p:cNvSpPr/>
            <p:nvPr userDrawn="1"/>
          </p:nvSpPr>
          <p:spPr>
            <a:xfrm>
              <a:off x="11857477" y="5910100"/>
              <a:ext cx="25200" cy="947900"/>
            </a:xfrm>
            <a:custGeom>
              <a:avLst/>
              <a:gdLst>
                <a:gd name="connsiteX0" fmla="*/ 0 w 25200"/>
                <a:gd name="connsiteY0" fmla="*/ 0 h 947900"/>
                <a:gd name="connsiteX1" fmla="*/ 25200 w 25200"/>
                <a:gd name="connsiteY1" fmla="*/ 0 h 947900"/>
                <a:gd name="connsiteX2" fmla="*/ 25200 w 25200"/>
                <a:gd name="connsiteY2" fmla="*/ 947900 h 947900"/>
                <a:gd name="connsiteX3" fmla="*/ 0 w 25200"/>
                <a:gd name="connsiteY3" fmla="*/ 947900 h 947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947900">
                  <a:moveTo>
                    <a:pt x="0" y="0"/>
                  </a:moveTo>
                  <a:lnTo>
                    <a:pt x="25200" y="0"/>
                  </a:lnTo>
                  <a:lnTo>
                    <a:pt x="25200" y="947900"/>
                  </a:lnTo>
                  <a:lnTo>
                    <a:pt x="0" y="94790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D73641AE-B080-7FF6-1C78-E41F6FD55660}"/>
              </a:ext>
            </a:extLst>
          </p:cNvPr>
          <p:cNvSpPr txBox="1"/>
          <p:nvPr/>
        </p:nvSpPr>
        <p:spPr>
          <a:xfrm>
            <a:off x="196647" y="1402445"/>
            <a:ext cx="11798708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3835400" algn="l"/>
              </a:tabLst>
            </a:pPr>
            <a:r>
              <a:rPr lang="en-US" sz="10000" b="1" dirty="0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rPr>
              <a:t>Build Beautiful</a:t>
            </a:r>
            <a:br>
              <a:rPr lang="en-US" sz="10000" b="1" dirty="0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rPr>
            </a:br>
            <a:r>
              <a:rPr lang="en-US" sz="7200" b="1" dirty="0">
                <a:gradFill flip="none" rotWithShape="1">
                  <a:gsLst>
                    <a:gs pos="0">
                      <a:schemeClr val="accent1"/>
                    </a:gs>
                    <a:gs pos="99000">
                      <a:schemeClr val="accent2"/>
                    </a:gs>
                  </a:gsLst>
                  <a:lin ang="0" scaled="1"/>
                  <a:tileRect/>
                </a:gradFill>
                <a:latin typeface="Space Grotesk" pitchFamily="2" charset="0"/>
                <a:cs typeface="Space Grotesk" pitchFamily="2" charset="0"/>
              </a:rPr>
              <a:t>Documentation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ED6FF6D-E209-303E-C09F-D0BED1E668CB}"/>
              </a:ext>
            </a:extLst>
          </p:cNvPr>
          <p:cNvSpPr txBox="1"/>
          <p:nvPr/>
        </p:nvSpPr>
        <p:spPr>
          <a:xfrm>
            <a:off x="3363958" y="3960262"/>
            <a:ext cx="5290495" cy="4320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1" spc="400" dirty="0">
                <a:solidFill>
                  <a:schemeClr val="bg1"/>
                </a:solidFill>
                <a:latin typeface="Play" panose="00000500000000000000" pitchFamily="2" charset="0"/>
                <a:cs typeface="Space Grotesk" pitchFamily="2" charset="0"/>
              </a:rPr>
              <a:t>Josh Hendricks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203A83D-15FC-86E3-E67D-0B27149CEBD7}"/>
              </a:ext>
            </a:extLst>
          </p:cNvPr>
          <p:cNvSpPr txBox="1"/>
          <p:nvPr/>
        </p:nvSpPr>
        <p:spPr>
          <a:xfrm>
            <a:off x="10920872" y="6138370"/>
            <a:ext cx="8905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BF03E32-72BD-0347-AAE1-87B13DE37447}" type="slidenum">
              <a:rPr lang="en-ID" sz="2000" b="1" u="none" strike="noStrike" smtClean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  <a:effectLst/>
                <a:latin typeface="Play" panose="00000500000000000000" pitchFamily="2" charset="0"/>
                <a:ea typeface="Roboto Mono" pitchFamily="49" charset="0"/>
                <a:cs typeface="Space Grotesk" pitchFamily="2" charset="0"/>
              </a:rPr>
              <a:t>1</a:t>
            </a:fld>
            <a:r>
              <a:rPr lang="en-ID" sz="2000" b="1" u="none" strike="noStrike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  <a:effectLst/>
                <a:latin typeface="Play" panose="00000500000000000000" pitchFamily="2" charset="0"/>
                <a:ea typeface="Roboto Mono" pitchFamily="49" charset="0"/>
                <a:cs typeface="Space Grotesk" pitchFamily="2" charset="0"/>
              </a:rPr>
              <a:t> </a:t>
            </a:r>
            <a:r>
              <a:rPr lang="en-ID" sz="1400" u="none" strike="noStrike" dirty="0">
                <a:solidFill>
                  <a:schemeClr val="bg1"/>
                </a:solidFill>
                <a:effectLst/>
                <a:latin typeface="Play" panose="00000500000000000000" pitchFamily="2" charset="0"/>
                <a:ea typeface="Roboto Mono" pitchFamily="49" charset="0"/>
                <a:cs typeface="Space Grotesk" pitchFamily="2" charset="0"/>
              </a:rPr>
              <a:t>/ 15</a:t>
            </a:r>
            <a:endParaRPr lang="en-US" sz="2000" dirty="0">
              <a:solidFill>
                <a:schemeClr val="bg1"/>
              </a:solidFill>
              <a:latin typeface="Play" panose="00000500000000000000" pitchFamily="2" charset="0"/>
              <a:ea typeface="Roboto Mono" pitchFamily="49" charset="0"/>
              <a:cs typeface="Space Grotesk" pitchFamily="2" charset="0"/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1A93C3EE-8D33-5092-8947-C57C4C294033}"/>
              </a:ext>
            </a:extLst>
          </p:cNvPr>
          <p:cNvSpPr/>
          <p:nvPr/>
        </p:nvSpPr>
        <p:spPr>
          <a:xfrm>
            <a:off x="3368799" y="3984537"/>
            <a:ext cx="5285657" cy="439362"/>
          </a:xfrm>
          <a:prstGeom prst="roundRect">
            <a:avLst>
              <a:gd name="adj" fmla="val 18112"/>
            </a:avLst>
          </a:prstGeom>
          <a:noFill/>
          <a:ln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gradFill>
                <a:gsLst>
                  <a:gs pos="0">
                    <a:schemeClr val="accent1"/>
                  </a:gs>
                  <a:gs pos="99000">
                    <a:schemeClr val="accent2"/>
                  </a:gs>
                </a:gsLst>
                <a:lin ang="0" scaled="1"/>
              </a:gradFill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FFDE28B2-7605-D9E6-2B25-4FE00842F4E8}"/>
              </a:ext>
            </a:extLst>
          </p:cNvPr>
          <p:cNvSpPr/>
          <p:nvPr/>
        </p:nvSpPr>
        <p:spPr>
          <a:xfrm>
            <a:off x="3363959" y="4686913"/>
            <a:ext cx="5340895" cy="439362"/>
          </a:xfrm>
          <a:prstGeom prst="roundRect">
            <a:avLst>
              <a:gd name="adj" fmla="val 18112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gradFill>
                <a:gsLst>
                  <a:gs pos="0">
                    <a:schemeClr val="accent1"/>
                  </a:gs>
                  <a:gs pos="99000">
                    <a:schemeClr val="accent2"/>
                  </a:gs>
                </a:gsLst>
                <a:lin ang="0" scaled="1"/>
              </a:gra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26ABA97-73EA-77D4-BF16-AECA3FC29EBF}"/>
              </a:ext>
            </a:extLst>
          </p:cNvPr>
          <p:cNvSpPr txBox="1"/>
          <p:nvPr/>
        </p:nvSpPr>
        <p:spPr>
          <a:xfrm>
            <a:off x="3393266" y="4692957"/>
            <a:ext cx="5290495" cy="4320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1" spc="400" dirty="0">
                <a:solidFill>
                  <a:schemeClr val="bg1"/>
                </a:solidFill>
                <a:latin typeface="Play" panose="00000500000000000000" pitchFamily="2" charset="0"/>
                <a:cs typeface="Space Grotesk" pitchFamily="2" charset="0"/>
              </a:rPr>
              <a:t>@joshooaj</a:t>
            </a:r>
          </a:p>
        </p:txBody>
      </p:sp>
    </p:spTree>
    <p:extLst>
      <p:ext uri="{BB962C8B-B14F-4D97-AF65-F5344CB8AC3E}">
        <p14:creationId xmlns:p14="http://schemas.microsoft.com/office/powerpoint/2010/main" val="33311093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C3A4E6-E38B-240E-E9DA-974BEDCBDC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0E97F19-0367-4095-F3AA-56B91CDA9F3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92488" y="1351720"/>
            <a:ext cx="7290840" cy="4444341"/>
          </a:xfrm>
        </p:spPr>
        <p:txBody>
          <a:bodyPr/>
          <a:lstStyle/>
          <a:p>
            <a:r>
              <a:rPr lang="en-US" dirty="0"/>
              <a:t>Quick overview of the tools we’ll be using</a:t>
            </a:r>
          </a:p>
          <a:p>
            <a:r>
              <a:rPr lang="en-US" dirty="0"/>
              <a:t>Introduce the workshop materials GitHub Repository</a:t>
            </a:r>
          </a:p>
          <a:p>
            <a:r>
              <a:rPr lang="en-US" dirty="0"/>
              <a:t>Demonstrate the use of GitHub </a:t>
            </a:r>
            <a:r>
              <a:rPr lang="en-US" dirty="0" err="1"/>
              <a:t>Codespaces</a:t>
            </a:r>
            <a:endParaRPr lang="en-US" dirty="0"/>
          </a:p>
          <a:p>
            <a:r>
              <a:rPr lang="en-US" dirty="0"/>
              <a:t>Step through the workshop materials and get comfortable with the tools</a:t>
            </a:r>
          </a:p>
          <a:p>
            <a:r>
              <a:rPr lang="en-US" dirty="0"/>
              <a:t>You will generate online documentation for a PowerShell module</a:t>
            </a:r>
          </a:p>
          <a:p>
            <a:r>
              <a:rPr lang="en-US" b="1" dirty="0"/>
              <a:t>Recommendation: Create a GitHub account now if you don’t have one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0C455D8-5DE7-A9EE-0486-8F857F9ED2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31A327-6A48-2E4A-916D-26DA43C234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673" y="1061937"/>
            <a:ext cx="3667788" cy="473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8757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A8DF58-7B19-B33B-C1C0-21DE8E01BB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83EAA6E-A7A7-4CD6-43BD-F6C23D48E62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74453" y="2336102"/>
            <a:ext cx="5114625" cy="3370382"/>
          </a:xfrm>
        </p:spPr>
        <p:txBody>
          <a:bodyPr/>
          <a:lstStyle/>
          <a:p>
            <a:r>
              <a:rPr lang="en-US" dirty="0"/>
              <a:t>Generates or updates markdown files from the </a:t>
            </a:r>
            <a:r>
              <a:rPr lang="en-US" b="1" dirty="0"/>
              <a:t>Get-Help</a:t>
            </a:r>
            <a:r>
              <a:rPr lang="en-US" dirty="0"/>
              <a:t> output from your module</a:t>
            </a:r>
          </a:p>
          <a:p>
            <a:r>
              <a:rPr lang="en-US" dirty="0"/>
              <a:t>Converts help in markdown format to MAML (as long as the markdown follows the </a:t>
            </a:r>
            <a:r>
              <a:rPr lang="en-US" dirty="0" err="1"/>
              <a:t>PlatyPS</a:t>
            </a:r>
            <a:r>
              <a:rPr lang="en-US" dirty="0"/>
              <a:t> schema)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EDA65F2-ED0C-AF7F-2064-E28EB44AA3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PlatyPS</a:t>
            </a:r>
            <a:endParaRPr lang="en-US" dirty="0"/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82A616A9-5BCF-72EE-A978-68F146E260FD}"/>
              </a:ext>
            </a:extLst>
          </p:cNvPr>
          <p:cNvSpPr txBox="1">
            <a:spLocks/>
          </p:cNvSpPr>
          <p:nvPr/>
        </p:nvSpPr>
        <p:spPr>
          <a:xfrm>
            <a:off x="6657106" y="2336102"/>
            <a:ext cx="5114625" cy="337038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Markdown is easier to read/edit</a:t>
            </a:r>
          </a:p>
          <a:p>
            <a:r>
              <a:rPr lang="en-US" dirty="0"/>
              <a:t>Avoid committing changes to code just to update docs</a:t>
            </a:r>
          </a:p>
          <a:p>
            <a:r>
              <a:rPr lang="en-US" dirty="0"/>
              <a:t>Lots of support for markdown with site generators</a:t>
            </a:r>
          </a:p>
          <a:p>
            <a:r>
              <a:rPr lang="en-US" dirty="0"/>
              <a:t>MAML is required for binary modules and for localization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85ACD2-682A-325B-7F82-AEB6E82DB36D}"/>
              </a:ext>
            </a:extLst>
          </p:cNvPr>
          <p:cNvSpPr txBox="1"/>
          <p:nvPr/>
        </p:nvSpPr>
        <p:spPr>
          <a:xfrm>
            <a:off x="6657106" y="1340764"/>
            <a:ext cx="259398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chemeClr val="bg1"/>
                </a:solidFill>
                <a:latin typeface="+mj-lt"/>
              </a:rPr>
              <a:t>WHY?!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447B63-36EB-C456-97B5-503D74A54200}"/>
              </a:ext>
            </a:extLst>
          </p:cNvPr>
          <p:cNvSpPr txBox="1"/>
          <p:nvPr/>
        </p:nvSpPr>
        <p:spPr>
          <a:xfrm>
            <a:off x="974453" y="1340764"/>
            <a:ext cx="274427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chemeClr val="bg1"/>
                </a:solidFill>
                <a:latin typeface="+mj-lt"/>
              </a:rPr>
              <a:t>WHAT?</a:t>
            </a:r>
          </a:p>
        </p:txBody>
      </p:sp>
    </p:spTree>
    <p:extLst>
      <p:ext uri="{BB962C8B-B14F-4D97-AF65-F5344CB8AC3E}">
        <p14:creationId xmlns:p14="http://schemas.microsoft.com/office/powerpoint/2010/main" val="6687914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E7B34A-D04A-4D7C-754A-464C166656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7EE4685-92F2-61A6-7856-6533F6680A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62375" y="1992193"/>
            <a:ext cx="9903723" cy="2727589"/>
          </a:xfrm>
        </p:spPr>
        <p:txBody>
          <a:bodyPr/>
          <a:lstStyle/>
          <a:p>
            <a:r>
              <a:rPr lang="en-US" dirty="0"/>
              <a:t>Python-based static site generator</a:t>
            </a:r>
          </a:p>
          <a:p>
            <a:r>
              <a:rPr lang="en-US" dirty="0"/>
              <a:t>Generates site from markdown files</a:t>
            </a:r>
          </a:p>
          <a:p>
            <a:r>
              <a:rPr lang="en-US" dirty="0"/>
              <a:t>Large community and tons of extensions</a:t>
            </a:r>
          </a:p>
          <a:p>
            <a:r>
              <a:rPr lang="en-US" dirty="0"/>
              <a:t>Wide variety of themes available, but…</a:t>
            </a:r>
          </a:p>
          <a:p>
            <a:r>
              <a:rPr lang="en-US" dirty="0"/>
              <a:t>Material for </a:t>
            </a:r>
            <a:r>
              <a:rPr lang="en-US" dirty="0" err="1"/>
              <a:t>MkDocs</a:t>
            </a:r>
            <a:r>
              <a:rPr lang="en-US" dirty="0"/>
              <a:t> is </a:t>
            </a:r>
            <a:r>
              <a:rPr lang="en-US" b="1" i="1" dirty="0"/>
              <a:t>the best theme!</a:t>
            </a:r>
            <a:endParaRPr lang="en-US" b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D84C76E-6E6C-C11E-62AB-28380DD73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MkDocs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C76FCA-1956-4F68-D73C-AE43A7F82D0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8115539" y="1061937"/>
            <a:ext cx="3667787" cy="4734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9505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86FEB2-9F6A-57E8-6D7E-E0110BD96A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4395BD5-1E4A-D4D1-FEBD-DCF1A73B5CB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35497" y="1630017"/>
            <a:ext cx="7156174" cy="3459219"/>
          </a:xfrm>
        </p:spPr>
        <p:txBody>
          <a:bodyPr/>
          <a:lstStyle/>
          <a:p>
            <a:r>
              <a:rPr lang="en-US" dirty="0"/>
              <a:t>Has a large &amp; active community</a:t>
            </a:r>
          </a:p>
          <a:p>
            <a:r>
              <a:rPr lang="en-US" dirty="0"/>
              <a:t>Beautiful, responsive, customizable</a:t>
            </a:r>
          </a:p>
          <a:p>
            <a:r>
              <a:rPr lang="en-US" dirty="0"/>
              <a:t>Has </a:t>
            </a:r>
            <a:r>
              <a:rPr lang="en-US" i="1" dirty="0"/>
              <a:t>really good</a:t>
            </a:r>
            <a:r>
              <a:rPr lang="en-US" dirty="0"/>
              <a:t> documentation</a:t>
            </a:r>
          </a:p>
          <a:p>
            <a:r>
              <a:rPr lang="en-US" dirty="0"/>
              <a:t>Open source and funded by sponsors</a:t>
            </a:r>
          </a:p>
          <a:p>
            <a:r>
              <a:rPr lang="en-US" dirty="0"/>
              <a:t>New features are released to sponsors first, and then to the greater community as funding targets are met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C7FACBA-2347-34DF-BBD5-F14E52455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Material for </a:t>
            </a:r>
            <a:r>
              <a:rPr lang="en-US" dirty="0" err="1"/>
              <a:t>MkDocs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F0D9C4A-667E-993D-B2C1-D2FD6A9F0AF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8115539" y="1061937"/>
            <a:ext cx="3667787" cy="473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2993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4DDA4B-4048-C0AD-CF98-6E62A341BC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3257BC6-69CF-5D24-9304-906B460847A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62376" y="1992193"/>
            <a:ext cx="6598868" cy="3097043"/>
          </a:xfrm>
        </p:spPr>
        <p:txBody>
          <a:bodyPr/>
          <a:lstStyle/>
          <a:p>
            <a:r>
              <a:rPr lang="en-US" dirty="0"/>
              <a:t>Version control</a:t>
            </a:r>
          </a:p>
          <a:p>
            <a:r>
              <a:rPr lang="en-US" dirty="0"/>
              <a:t>Automation using GitHub Actions / workflows</a:t>
            </a:r>
          </a:p>
          <a:p>
            <a:r>
              <a:rPr lang="en-US" dirty="0"/>
              <a:t>Website hosting using GitHub Pages</a:t>
            </a:r>
          </a:p>
          <a:p>
            <a:r>
              <a:rPr lang="en-US" dirty="0"/>
              <a:t>Also, </a:t>
            </a:r>
            <a:r>
              <a:rPr lang="en-US" dirty="0" err="1"/>
              <a:t>Codespaces</a:t>
            </a:r>
            <a:r>
              <a:rPr lang="en-US" dirty="0"/>
              <a:t> are pretty dang cool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5AC4464-150F-92BB-9984-1A0DF363BD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16007E-DFBE-7718-934E-AAE5D9BC3DD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8115539" y="1061937"/>
            <a:ext cx="3667787" cy="4734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6027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2B26B2-5A0F-1C3D-E6B7-C9F52DDF49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2">
            <a:extLst>
              <a:ext uri="{FF2B5EF4-FFF2-40B4-BE49-F238E27FC236}">
                <a16:creationId xmlns:a16="http://schemas.microsoft.com/office/drawing/2014/main" id="{4E2EAC41-F0E1-E4EB-B383-98C60B6899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4330" y="148152"/>
            <a:ext cx="8143337" cy="1325563"/>
          </a:xfrm>
        </p:spPr>
        <p:txBody>
          <a:bodyPr/>
          <a:lstStyle/>
          <a:p>
            <a:r>
              <a:rPr lang="en-US" dirty="0"/>
              <a:t>Start your browsers!</a:t>
            </a: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BD15F218-C8D7-1E9F-8A69-DE5D3C708F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2063" y="1306285"/>
            <a:ext cx="6607873" cy="331107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CC907C6-A16E-1F45-EF43-1E1AA0C66956}"/>
              </a:ext>
            </a:extLst>
          </p:cNvPr>
          <p:cNvSpPr txBox="1"/>
          <p:nvPr/>
        </p:nvSpPr>
        <p:spPr>
          <a:xfrm>
            <a:off x="2304993" y="4934554"/>
            <a:ext cx="75820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joshooaj.com/docs-workshop</a:t>
            </a:r>
          </a:p>
        </p:txBody>
      </p:sp>
    </p:spTree>
    <p:extLst>
      <p:ext uri="{BB962C8B-B14F-4D97-AF65-F5344CB8AC3E}">
        <p14:creationId xmlns:p14="http://schemas.microsoft.com/office/powerpoint/2010/main" val="40427501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D95610F-322B-4DD1-8AA0-F9773EDD4C17}"/>
              </a:ext>
            </a:extLst>
          </p:cNvPr>
          <p:cNvSpPr txBox="1"/>
          <p:nvPr/>
        </p:nvSpPr>
        <p:spPr>
          <a:xfrm>
            <a:off x="1411586" y="411451"/>
            <a:ext cx="9368828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tabLst>
                <a:tab pos="3835400" algn="l"/>
              </a:tabLst>
              <a:defRPr sz="180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defRPr>
            </a:lvl1pPr>
          </a:lstStyle>
          <a:p>
            <a:r>
              <a:rPr lang="en-US" sz="125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THANK YOU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43C9207-59EB-04DC-C4D8-A685A328FC4D}"/>
              </a:ext>
            </a:extLst>
          </p:cNvPr>
          <p:cNvSpPr txBox="1"/>
          <p:nvPr/>
        </p:nvSpPr>
        <p:spPr>
          <a:xfrm>
            <a:off x="3363958" y="2333592"/>
            <a:ext cx="5290495" cy="4320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1" spc="400" dirty="0">
                <a:solidFill>
                  <a:schemeClr val="bg1"/>
                </a:solidFill>
                <a:latin typeface="Play" panose="00000500000000000000" pitchFamily="2" charset="0"/>
                <a:cs typeface="Space Grotesk" pitchFamily="2" charset="0"/>
              </a:rPr>
              <a:t>Please review this session</a:t>
            </a:r>
          </a:p>
        </p:txBody>
      </p:sp>
      <p:pic>
        <p:nvPicPr>
          <p:cNvPr id="6" name="Picture 5" descr="A qr code on a screen&#10;&#10;Description automatically generated">
            <a:extLst>
              <a:ext uri="{FF2B5EF4-FFF2-40B4-BE49-F238E27FC236}">
                <a16:creationId xmlns:a16="http://schemas.microsoft.com/office/drawing/2014/main" id="{8F760940-8BAB-7607-94F5-F526439908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6915" y="3416968"/>
            <a:ext cx="2198170" cy="2930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387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DB22B09C-CE23-3122-F260-462A2B3CD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2567" y="158091"/>
            <a:ext cx="8143337" cy="1325563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pic>
        <p:nvPicPr>
          <p:cNvPr id="4" name="Picture 3" descr="A group of logos on a white background&#10;&#10;Description automatically generated">
            <a:extLst>
              <a:ext uri="{FF2B5EF4-FFF2-40B4-BE49-F238E27FC236}">
                <a16:creationId xmlns:a16="http://schemas.microsoft.com/office/drawing/2014/main" id="{E45CF152-C45C-1F7D-C59A-9E2467EF88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729" y="1306781"/>
            <a:ext cx="9810541" cy="5393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197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C93C559-7F85-DC27-4676-B5B1D5E3874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62375" y="1992193"/>
            <a:ext cx="9903723" cy="2689137"/>
          </a:xfrm>
        </p:spPr>
        <p:txBody>
          <a:bodyPr/>
          <a:lstStyle/>
          <a:p>
            <a:r>
              <a:rPr lang="en-US" dirty="0"/>
              <a:t>Joshua J Hendricks (@joshooaj)</a:t>
            </a:r>
          </a:p>
          <a:p>
            <a:r>
              <a:rPr lang="en-US" dirty="0"/>
              <a:t>Principal Engineer at Milestone Systems</a:t>
            </a:r>
          </a:p>
          <a:p>
            <a:r>
              <a:rPr lang="en-US" dirty="0"/>
              <a:t>Roots in software vendor tech support</a:t>
            </a:r>
          </a:p>
          <a:p>
            <a:r>
              <a:rPr lang="en-US" dirty="0"/>
              <a:t>Evolved into a developer to make the job easier</a:t>
            </a:r>
          </a:p>
          <a:p>
            <a:r>
              <a:rPr lang="en-US" dirty="0"/>
              <a:t>Not affiliated with the companies behind any</a:t>
            </a:r>
            <a:br>
              <a:rPr lang="en-US" dirty="0"/>
            </a:br>
            <a:r>
              <a:rPr lang="en-US" dirty="0"/>
              <a:t>of the technology in this workshop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63A2DFE-C07F-4508-3B85-2C9B50F36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whoami</a:t>
            </a:r>
            <a:endParaRPr lang="en-US" dirty="0"/>
          </a:p>
        </p:txBody>
      </p:sp>
      <p:pic>
        <p:nvPicPr>
          <p:cNvPr id="4" name="Picture 3" descr="A cartoon of a person wearing glasses&#10;&#10;Description automatically generated">
            <a:extLst>
              <a:ext uri="{FF2B5EF4-FFF2-40B4-BE49-F238E27FC236}">
                <a16:creationId xmlns:a16="http://schemas.microsoft.com/office/drawing/2014/main" id="{1E70A2DC-2F17-282C-A4E5-D6E8A233C8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9938" y="3649394"/>
            <a:ext cx="3208606" cy="3208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6477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AE6E4E1-D1F9-9948-A898-D985CFB94C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PSAppDeployToolkit</a:t>
            </a:r>
            <a:endParaRPr lang="en-US" dirty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6823B3EC-E9E6-9F15-CE38-AEF0D1E80B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1690" y="1132329"/>
            <a:ext cx="7476547" cy="47050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18E6F10-5CB1-B1D6-B2C2-F6AC4F9E12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763" y="1132328"/>
            <a:ext cx="3773876" cy="4705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7900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8B32C2-98BB-BDA7-8CCC-71F2F3474F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8835BE5-FE8D-2186-344C-11AD2F3B5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PSHTML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010B9F-5806-16B6-E0D3-313B8396509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251690" y="1132329"/>
            <a:ext cx="7476546" cy="47050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4BC9F54-7501-0F48-54AB-2E8C0D1D8CD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63763" y="1132328"/>
            <a:ext cx="3773876" cy="4705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0812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8A0C02-64F5-E824-6C6D-6BA28DE016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9C20CEA-405D-B3A6-5BBF-EF3D68E38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PowerVCF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BEEB4C-363B-6F66-F648-66000E65161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251690" y="1132329"/>
            <a:ext cx="7476546" cy="47050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79F6FA0-3054-F322-DF35-6549169280C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63763" y="1132328"/>
            <a:ext cx="3773875" cy="4705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5706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BDD467-4330-46B6-5080-44F52B45EB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571D3F2-2753-77A1-22E8-8FA484D169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PSRule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037248-D09F-B59C-271A-52C91AA8849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251690" y="1132329"/>
            <a:ext cx="7476545" cy="47050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515A50D-D6C8-4E8C-4FAF-E29B9B16FF8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63763" y="1132328"/>
            <a:ext cx="3773875" cy="4705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1885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21743D-2EA3-CF18-243A-FA4A4BD9D7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05E75D0-20FF-E0F6-C872-7DAEDD0A4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Posh-ACME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A0C7AD-1E50-26BE-4D44-1A5D446AC9E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251690" y="1132329"/>
            <a:ext cx="7476545" cy="47050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F6B315D-7C75-DF4E-2285-DF27E4FF09B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63763" y="1132328"/>
            <a:ext cx="3773874" cy="4705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0058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35102F2-CABF-702F-43BD-34C11C22048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46909" y="1992193"/>
            <a:ext cx="10123055" cy="3683050"/>
          </a:xfrm>
        </p:spPr>
        <p:txBody>
          <a:bodyPr/>
          <a:lstStyle/>
          <a:p>
            <a:r>
              <a:rPr lang="en-US" dirty="0"/>
              <a:t>Get-Help only helps those who already know it’s there and have already installed your module.</a:t>
            </a:r>
          </a:p>
          <a:p>
            <a:r>
              <a:rPr lang="en-US" dirty="0"/>
              <a:t>Online docs are available to anyone, anywhere, no matter their experience. </a:t>
            </a:r>
          </a:p>
          <a:p>
            <a:r>
              <a:rPr lang="en-US" dirty="0"/>
              <a:t>Documentation demonstrates care and attention – it inspires confidence in those who would use it.</a:t>
            </a:r>
          </a:p>
          <a:p>
            <a:r>
              <a:rPr lang="en-US" dirty="0"/>
              <a:t>It also makes you look </a:t>
            </a:r>
            <a:r>
              <a:rPr lang="en-US" b="1" i="1" u="sng" dirty="0"/>
              <a:t>really good at your job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FED5A93-1085-4780-4A9C-80EF664FD5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4331" y="128274"/>
            <a:ext cx="8143337" cy="1325563"/>
          </a:xfrm>
        </p:spPr>
        <p:txBody>
          <a:bodyPr/>
          <a:lstStyle/>
          <a:p>
            <a:r>
              <a:rPr lang="en-US" dirty="0"/>
              <a:t>Why bother?</a:t>
            </a:r>
          </a:p>
        </p:txBody>
      </p:sp>
    </p:spTree>
    <p:extLst>
      <p:ext uri="{BB962C8B-B14F-4D97-AF65-F5344CB8AC3E}">
        <p14:creationId xmlns:p14="http://schemas.microsoft.com/office/powerpoint/2010/main" val="23841592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Aspect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Custom 1">
      <a:majorFont>
        <a:latin typeface="Space "/>
        <a:ea typeface=""/>
        <a:cs typeface=""/>
      </a:majorFont>
      <a:minorFont>
        <a:latin typeface="Play 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6541</TotalTime>
  <Words>352</Words>
  <Application>Microsoft Office PowerPoint</Application>
  <PresentationFormat>Widescreen</PresentationFormat>
  <Paragraphs>59</Paragraphs>
  <Slides>16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Calibri</vt:lpstr>
      <vt:lpstr>Play</vt:lpstr>
      <vt:lpstr>Play </vt:lpstr>
      <vt:lpstr>Space Grotesk</vt:lpstr>
      <vt:lpstr>Office Theme</vt:lpstr>
      <vt:lpstr>PowerPoint Presentation</vt:lpstr>
      <vt:lpstr>Thank You!</vt:lpstr>
      <vt:lpstr>whoami</vt:lpstr>
      <vt:lpstr>PSAppDeployToolkit</vt:lpstr>
      <vt:lpstr>PSHTML</vt:lpstr>
      <vt:lpstr>PowerVCF</vt:lpstr>
      <vt:lpstr>PSRule</vt:lpstr>
      <vt:lpstr>Posh-ACME</vt:lpstr>
      <vt:lpstr>Why bother?</vt:lpstr>
      <vt:lpstr>Agenda</vt:lpstr>
      <vt:lpstr>PlatyPS</vt:lpstr>
      <vt:lpstr>MkDocs</vt:lpstr>
      <vt:lpstr>Material for MkDocs</vt:lpstr>
      <vt:lpstr>GitHub</vt:lpstr>
      <vt:lpstr>Start your browsers!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Microsoft Office User</dc:creator>
  <cp:keywords/>
  <dc:description/>
  <cp:lastModifiedBy>Josh Hendricks</cp:lastModifiedBy>
  <cp:revision>54</cp:revision>
  <cp:lastPrinted>2024-04-08T08:58:30Z</cp:lastPrinted>
  <dcterms:created xsi:type="dcterms:W3CDTF">2022-12-09T06:31:24Z</dcterms:created>
  <dcterms:modified xsi:type="dcterms:W3CDTF">2024-04-08T09:00:56Z</dcterms:modified>
  <cp:category/>
</cp:coreProperties>
</file>